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8" r:id="rId2"/>
    <p:sldId id="257" r:id="rId3"/>
    <p:sldId id="258" r:id="rId4"/>
    <p:sldId id="260" r:id="rId5"/>
    <p:sldId id="259" r:id="rId6"/>
    <p:sldId id="266" r:id="rId7"/>
    <p:sldId id="261" r:id="rId8"/>
    <p:sldId id="262" r:id="rId9"/>
    <p:sldId id="267" r:id="rId10"/>
    <p:sldId id="263"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KU HEMANTH" initials="SH" lastIdx="1" clrIdx="0">
    <p:extLst>
      <p:ext uri="{19B8F6BF-5375-455C-9EA6-DF929625EA0E}">
        <p15:presenceInfo xmlns:p15="http://schemas.microsoft.com/office/powerpoint/2012/main" userId="SANKU HEMAN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C5CDA-B744-4D79-9BCA-8230102D2D0B}" v="57" dt="2020-12-14T08:20:36.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U HEMANTH" userId="01304bc0-a493-4762-bedc-38502daa681a" providerId="ADAL" clId="{B41C5CDA-B744-4D79-9BCA-8230102D2D0B}"/>
    <pc:docChg chg="undo redo custSel mod addSld delSld modSld sldOrd addMainMaster delMainMaster">
      <pc:chgData name="SANKU HEMANTH" userId="01304bc0-a493-4762-bedc-38502daa681a" providerId="ADAL" clId="{B41C5CDA-B744-4D79-9BCA-8230102D2D0B}" dt="2020-12-14T08:21:52.731" v="2990" actId="120"/>
      <pc:docMkLst>
        <pc:docMk/>
      </pc:docMkLst>
      <pc:sldChg chg="addSp delSp modSp new del mod setBg modClrScheme setClrOvrMap delDesignElem chgLayout">
        <pc:chgData name="SANKU HEMANTH" userId="01304bc0-a493-4762-bedc-38502daa681a" providerId="ADAL" clId="{B41C5CDA-B744-4D79-9BCA-8230102D2D0B}" dt="2020-12-14T08:21:11.504" v="2979" actId="47"/>
        <pc:sldMkLst>
          <pc:docMk/>
          <pc:sldMk cId="1082402876" sldId="256"/>
        </pc:sldMkLst>
        <pc:spChg chg="mod">
          <ac:chgData name="SANKU HEMANTH" userId="01304bc0-a493-4762-bedc-38502daa681a" providerId="ADAL" clId="{B41C5CDA-B744-4D79-9BCA-8230102D2D0B}" dt="2020-12-14T08:19:56.257" v="2961" actId="26606"/>
          <ac:spMkLst>
            <pc:docMk/>
            <pc:sldMk cId="1082402876" sldId="256"/>
            <ac:spMk id="2" creationId="{06B9AF06-DB29-479C-9DF4-73491DB2FB9A}"/>
          </ac:spMkLst>
        </pc:spChg>
        <pc:spChg chg="mod">
          <ac:chgData name="SANKU HEMANTH" userId="01304bc0-a493-4762-bedc-38502daa681a" providerId="ADAL" clId="{B41C5CDA-B744-4D79-9BCA-8230102D2D0B}" dt="2020-12-14T08:19:56.257" v="2961" actId="26606"/>
          <ac:spMkLst>
            <pc:docMk/>
            <pc:sldMk cId="1082402876" sldId="256"/>
            <ac:spMk id="3" creationId="{4C37CE70-CA40-4DB6-A230-4C1D7BAE8981}"/>
          </ac:spMkLst>
        </pc:spChg>
        <pc:spChg chg="add del">
          <ac:chgData name="SANKU HEMANTH" userId="01304bc0-a493-4762-bedc-38502daa681a" providerId="ADAL" clId="{B41C5CDA-B744-4D79-9BCA-8230102D2D0B}" dt="2020-12-13T07:34:23.495" v="121" actId="26606"/>
          <ac:spMkLst>
            <pc:docMk/>
            <pc:sldMk cId="1082402876" sldId="256"/>
            <ac:spMk id="9" creationId="{09646535-AEF6-4883-A4F9-EEC1F8B4319E}"/>
          </ac:spMkLst>
        </pc:spChg>
        <pc:spChg chg="add del">
          <ac:chgData name="SANKU HEMANTH" userId="01304bc0-a493-4762-bedc-38502daa681a" providerId="ADAL" clId="{B41C5CDA-B744-4D79-9BCA-8230102D2D0B}" dt="2020-12-13T07:34:23.495" v="121" actId="26606"/>
          <ac:spMkLst>
            <pc:docMk/>
            <pc:sldMk cId="1082402876" sldId="256"/>
            <ac:spMk id="11" creationId="{B950CAB9-F0AE-414E-805C-776919054E49}"/>
          </ac:spMkLst>
        </pc:spChg>
        <pc:spChg chg="add del">
          <ac:chgData name="SANKU HEMANTH" userId="01304bc0-a493-4762-bedc-38502daa681a" providerId="ADAL" clId="{B41C5CDA-B744-4D79-9BCA-8230102D2D0B}" dt="2020-12-13T07:34:23.495" v="121" actId="26606"/>
          <ac:spMkLst>
            <pc:docMk/>
            <pc:sldMk cId="1082402876" sldId="256"/>
            <ac:spMk id="13" creationId="{227C80BC-190C-4813-9BAE-C4B56C5C7E84}"/>
          </ac:spMkLst>
        </pc:spChg>
        <pc:spChg chg="add del">
          <ac:chgData name="SANKU HEMANTH" userId="01304bc0-a493-4762-bedc-38502daa681a" providerId="ADAL" clId="{B41C5CDA-B744-4D79-9BCA-8230102D2D0B}" dt="2020-12-13T07:34:26.176" v="123" actId="26606"/>
          <ac:spMkLst>
            <pc:docMk/>
            <pc:sldMk cId="1082402876" sldId="256"/>
            <ac:spMk id="15" creationId="{13B7BB51-92B8-4089-8DAB-1202A4D1C6A3}"/>
          </ac:spMkLst>
        </pc:spChg>
        <pc:spChg chg="add del">
          <ac:chgData name="SANKU HEMANTH" userId="01304bc0-a493-4762-bedc-38502daa681a" providerId="ADAL" clId="{B41C5CDA-B744-4D79-9BCA-8230102D2D0B}" dt="2020-12-13T07:34:26.176" v="123" actId="26606"/>
          <ac:spMkLst>
            <pc:docMk/>
            <pc:sldMk cId="1082402876" sldId="256"/>
            <ac:spMk id="16" creationId="{FB84024F-EC38-45EF-82FA-C3241D5C7F41}"/>
          </ac:spMkLst>
        </pc:spChg>
        <pc:spChg chg="add del">
          <ac:chgData name="SANKU HEMANTH" userId="01304bc0-a493-4762-bedc-38502daa681a" providerId="ADAL" clId="{B41C5CDA-B744-4D79-9BCA-8230102D2D0B}" dt="2020-12-13T07:34:29.332" v="125" actId="26606"/>
          <ac:spMkLst>
            <pc:docMk/>
            <pc:sldMk cId="1082402876" sldId="256"/>
            <ac:spMk id="19" creationId="{09646535-AEF6-4883-A4F9-EEC1F8B4319E}"/>
          </ac:spMkLst>
        </pc:spChg>
        <pc:spChg chg="add del">
          <ac:chgData name="SANKU HEMANTH" userId="01304bc0-a493-4762-bedc-38502daa681a" providerId="ADAL" clId="{B41C5CDA-B744-4D79-9BCA-8230102D2D0B}" dt="2020-12-13T07:34:29.332" v="125" actId="26606"/>
          <ac:spMkLst>
            <pc:docMk/>
            <pc:sldMk cId="1082402876" sldId="256"/>
            <ac:spMk id="20" creationId="{B950CAB9-F0AE-414E-805C-776919054E49}"/>
          </ac:spMkLst>
        </pc:spChg>
        <pc:spChg chg="add del">
          <ac:chgData name="SANKU HEMANTH" userId="01304bc0-a493-4762-bedc-38502daa681a" providerId="ADAL" clId="{B41C5CDA-B744-4D79-9BCA-8230102D2D0B}" dt="2020-12-13T07:34:29.332" v="125" actId="26606"/>
          <ac:spMkLst>
            <pc:docMk/>
            <pc:sldMk cId="1082402876" sldId="256"/>
            <ac:spMk id="21" creationId="{227C80BC-190C-4813-9BAE-C4B56C5C7E84}"/>
          </ac:spMkLst>
        </pc:spChg>
        <pc:spChg chg="add del">
          <ac:chgData name="SANKU HEMANTH" userId="01304bc0-a493-4762-bedc-38502daa681a" providerId="ADAL" clId="{B41C5CDA-B744-4D79-9BCA-8230102D2D0B}" dt="2020-12-13T07:34:37.582" v="127" actId="26606"/>
          <ac:spMkLst>
            <pc:docMk/>
            <pc:sldMk cId="1082402876" sldId="256"/>
            <ac:spMk id="24" creationId="{2D6FBB9D-1CAA-4D05-AB33-BABDFE17B843}"/>
          </ac:spMkLst>
        </pc:spChg>
        <pc:spChg chg="add del">
          <ac:chgData name="SANKU HEMANTH" userId="01304bc0-a493-4762-bedc-38502daa681a" providerId="ADAL" clId="{B41C5CDA-B744-4D79-9BCA-8230102D2D0B}" dt="2020-12-13T07:34:37.582" v="127" actId="26606"/>
          <ac:spMkLst>
            <pc:docMk/>
            <pc:sldMk cId="1082402876" sldId="256"/>
            <ac:spMk id="25" creationId="{04727B71-B4B6-4823-80A1-68C40B475118}"/>
          </ac:spMkLst>
        </pc:spChg>
        <pc:spChg chg="add del">
          <ac:chgData name="SANKU HEMANTH" userId="01304bc0-a493-4762-bedc-38502daa681a" providerId="ADAL" clId="{B41C5CDA-B744-4D79-9BCA-8230102D2D0B}" dt="2020-12-13T07:34:37.582" v="127" actId="26606"/>
          <ac:spMkLst>
            <pc:docMk/>
            <pc:sldMk cId="1082402876" sldId="256"/>
            <ac:spMk id="26" creationId="{79A6DB05-9FB5-4B07-8675-74C23D4FD89D}"/>
          </ac:spMkLst>
        </pc:spChg>
        <pc:spChg chg="add del">
          <ac:chgData name="SANKU HEMANTH" userId="01304bc0-a493-4762-bedc-38502daa681a" providerId="ADAL" clId="{B41C5CDA-B744-4D79-9BCA-8230102D2D0B}" dt="2020-12-13T07:34:37.582" v="127" actId="26606"/>
          <ac:spMkLst>
            <pc:docMk/>
            <pc:sldMk cId="1082402876" sldId="256"/>
            <ac:spMk id="27" creationId="{21A75659-5A6F-4F77-9679-678A00B9D8DC}"/>
          </ac:spMkLst>
        </pc:spChg>
        <pc:spChg chg="add del">
          <ac:chgData name="SANKU HEMANTH" userId="01304bc0-a493-4762-bedc-38502daa681a" providerId="ADAL" clId="{B41C5CDA-B744-4D79-9BCA-8230102D2D0B}" dt="2020-12-13T07:34:37.582" v="127" actId="26606"/>
          <ac:spMkLst>
            <pc:docMk/>
            <pc:sldMk cId="1082402876" sldId="256"/>
            <ac:spMk id="29" creationId="{EFAEC92A-2230-45B0-A12F-07F9F9EA45AD}"/>
          </ac:spMkLst>
        </pc:spChg>
        <pc:spChg chg="add del">
          <ac:chgData name="SANKU HEMANTH" userId="01304bc0-a493-4762-bedc-38502daa681a" providerId="ADAL" clId="{B41C5CDA-B744-4D79-9BCA-8230102D2D0B}" dt="2020-12-13T07:34:37.582" v="127" actId="26606"/>
          <ac:spMkLst>
            <pc:docMk/>
            <pc:sldMk cId="1082402876" sldId="256"/>
            <ac:spMk id="30" creationId="{55D4142C-5077-457F-A6AD-3FECFDB39685}"/>
          </ac:spMkLst>
        </pc:spChg>
        <pc:spChg chg="add del">
          <ac:chgData name="SANKU HEMANTH" userId="01304bc0-a493-4762-bedc-38502daa681a" providerId="ADAL" clId="{B41C5CDA-B744-4D79-9BCA-8230102D2D0B}" dt="2020-12-13T07:34:37.582" v="127" actId="26606"/>
          <ac:spMkLst>
            <pc:docMk/>
            <pc:sldMk cId="1082402876" sldId="256"/>
            <ac:spMk id="31" creationId="{7A5F0580-5EE9-419F-96EE-B6529EF6E7D0}"/>
          </ac:spMkLst>
        </pc:spChg>
        <pc:spChg chg="add del">
          <ac:chgData name="SANKU HEMANTH" userId="01304bc0-a493-4762-bedc-38502daa681a" providerId="ADAL" clId="{B41C5CDA-B744-4D79-9BCA-8230102D2D0B}" dt="2020-12-13T07:34:41.207" v="130" actId="26606"/>
          <ac:spMkLst>
            <pc:docMk/>
            <pc:sldMk cId="1082402876" sldId="256"/>
            <ac:spMk id="33" creationId="{E2CFBC99-FB8F-41F7-A81D-A5288D688D79}"/>
          </ac:spMkLst>
        </pc:spChg>
        <pc:spChg chg="add del">
          <ac:chgData name="SANKU HEMANTH" userId="01304bc0-a493-4762-bedc-38502daa681a" providerId="ADAL" clId="{B41C5CDA-B744-4D79-9BCA-8230102D2D0B}" dt="2020-12-13T07:34:48.801" v="132" actId="26606"/>
          <ac:spMkLst>
            <pc:docMk/>
            <pc:sldMk cId="1082402876" sldId="256"/>
            <ac:spMk id="36" creationId="{82950D9A-4705-4314-961A-4F88B2CE412D}"/>
          </ac:spMkLst>
        </pc:spChg>
        <pc:spChg chg="add del">
          <ac:chgData name="SANKU HEMANTH" userId="01304bc0-a493-4762-bedc-38502daa681a" providerId="ADAL" clId="{B41C5CDA-B744-4D79-9BCA-8230102D2D0B}" dt="2020-12-13T07:34:48.801" v="132" actId="26606"/>
          <ac:spMkLst>
            <pc:docMk/>
            <pc:sldMk cId="1082402876" sldId="256"/>
            <ac:spMk id="37" creationId="{B13969F2-ED52-4E5C-B3FC-01E01B8B9FBC}"/>
          </ac:spMkLst>
        </pc:spChg>
        <pc:spChg chg="add del">
          <ac:chgData name="SANKU HEMANTH" userId="01304bc0-a493-4762-bedc-38502daa681a" providerId="ADAL" clId="{B41C5CDA-B744-4D79-9BCA-8230102D2D0B}" dt="2020-12-13T07:34:49.957" v="134" actId="26606"/>
          <ac:spMkLst>
            <pc:docMk/>
            <pc:sldMk cId="1082402876" sldId="256"/>
            <ac:spMk id="41" creationId="{416A0E3C-60E6-4F39-BC55-5F7C224E1F7C}"/>
          </ac:spMkLst>
        </pc:spChg>
        <pc:spChg chg="add del">
          <ac:chgData name="SANKU HEMANTH" userId="01304bc0-a493-4762-bedc-38502daa681a" providerId="ADAL" clId="{B41C5CDA-B744-4D79-9BCA-8230102D2D0B}" dt="2020-12-13T07:34:49.957" v="134" actId="26606"/>
          <ac:spMkLst>
            <pc:docMk/>
            <pc:sldMk cId="1082402876" sldId="256"/>
            <ac:spMk id="43" creationId="{990D0034-F768-41E7-85D4-F38C4DE85770}"/>
          </ac:spMkLst>
        </pc:spChg>
        <pc:spChg chg="add del">
          <ac:chgData name="SANKU HEMANTH" userId="01304bc0-a493-4762-bedc-38502daa681a" providerId="ADAL" clId="{B41C5CDA-B744-4D79-9BCA-8230102D2D0B}" dt="2020-12-13T07:34:49.957" v="134" actId="26606"/>
          <ac:spMkLst>
            <pc:docMk/>
            <pc:sldMk cId="1082402876" sldId="256"/>
            <ac:spMk id="45" creationId="{95B38FD6-641F-41BF-B466-C1C6366420F0}"/>
          </ac:spMkLst>
        </pc:spChg>
        <pc:spChg chg="add del">
          <ac:chgData name="SANKU HEMANTH" userId="01304bc0-a493-4762-bedc-38502daa681a" providerId="ADAL" clId="{B41C5CDA-B744-4D79-9BCA-8230102D2D0B}" dt="2020-12-13T07:34:49.957" v="134" actId="26606"/>
          <ac:spMkLst>
            <pc:docMk/>
            <pc:sldMk cId="1082402876" sldId="256"/>
            <ac:spMk id="47" creationId="{1FE461C7-FF45-427F-83D7-18DFBD48188D}"/>
          </ac:spMkLst>
        </pc:spChg>
        <pc:spChg chg="add del">
          <ac:chgData name="SANKU HEMANTH" userId="01304bc0-a493-4762-bedc-38502daa681a" providerId="ADAL" clId="{B41C5CDA-B744-4D79-9BCA-8230102D2D0B}" dt="2020-12-13T07:35:02.325" v="136" actId="26606"/>
          <ac:spMkLst>
            <pc:docMk/>
            <pc:sldMk cId="1082402876" sldId="256"/>
            <ac:spMk id="50" creationId="{2644B391-9BFE-445C-A9EC-F544BB85FBC7}"/>
          </ac:spMkLst>
        </pc:spChg>
        <pc:spChg chg="add del">
          <ac:chgData name="SANKU HEMANTH" userId="01304bc0-a493-4762-bedc-38502daa681a" providerId="ADAL" clId="{B41C5CDA-B744-4D79-9BCA-8230102D2D0B}" dt="2020-12-13T07:35:02.325" v="136" actId="26606"/>
          <ac:spMkLst>
            <pc:docMk/>
            <pc:sldMk cId="1082402876" sldId="256"/>
            <ac:spMk id="51" creationId="{80F26E69-87D9-4655-AE7B-280A87AA3CAD}"/>
          </ac:spMkLst>
        </pc:spChg>
        <pc:spChg chg="add del">
          <ac:chgData name="SANKU HEMANTH" userId="01304bc0-a493-4762-bedc-38502daa681a" providerId="ADAL" clId="{B41C5CDA-B744-4D79-9BCA-8230102D2D0B}" dt="2020-12-13T07:35:51.685" v="148"/>
          <ac:spMkLst>
            <pc:docMk/>
            <pc:sldMk cId="1082402876" sldId="256"/>
            <ac:spMk id="53" creationId="{416A0E3C-60E6-4F39-BC55-5F7C224E1F7C}"/>
          </ac:spMkLst>
        </pc:spChg>
        <pc:spChg chg="add del">
          <ac:chgData name="SANKU HEMANTH" userId="01304bc0-a493-4762-bedc-38502daa681a" providerId="ADAL" clId="{B41C5CDA-B744-4D79-9BCA-8230102D2D0B}" dt="2020-12-13T07:35:51.685" v="148"/>
          <ac:spMkLst>
            <pc:docMk/>
            <pc:sldMk cId="1082402876" sldId="256"/>
            <ac:spMk id="55" creationId="{B0E58038-8ACE-4AD9-B404-25C603550D83}"/>
          </ac:spMkLst>
        </pc:spChg>
        <pc:spChg chg="add del">
          <ac:chgData name="SANKU HEMANTH" userId="01304bc0-a493-4762-bedc-38502daa681a" providerId="ADAL" clId="{B41C5CDA-B744-4D79-9BCA-8230102D2D0B}" dt="2020-12-13T07:35:51.685" v="148"/>
          <ac:spMkLst>
            <pc:docMk/>
            <pc:sldMk cId="1082402876" sldId="256"/>
            <ac:spMk id="58" creationId="{82BCDE19-2810-4337-9C49-8589C421767D}"/>
          </ac:spMkLst>
        </pc:spChg>
        <pc:spChg chg="add del">
          <ac:chgData name="SANKU HEMANTH" userId="01304bc0-a493-4762-bedc-38502daa681a" providerId="ADAL" clId="{B41C5CDA-B744-4D79-9BCA-8230102D2D0B}" dt="2020-12-13T10:24:29.395" v="1220" actId="26606"/>
          <ac:spMkLst>
            <pc:docMk/>
            <pc:sldMk cId="1082402876" sldId="256"/>
            <ac:spMk id="61" creationId="{16A15A88-001A-4EEF-8984-D87E643599AB}"/>
          </ac:spMkLst>
        </pc:spChg>
        <pc:spChg chg="add del">
          <ac:chgData name="SANKU HEMANTH" userId="01304bc0-a493-4762-bedc-38502daa681a" providerId="ADAL" clId="{B41C5CDA-B744-4D79-9BCA-8230102D2D0B}" dt="2020-12-14T08:19:56.257" v="2961" actId="26606"/>
          <ac:spMkLst>
            <pc:docMk/>
            <pc:sldMk cId="1082402876" sldId="256"/>
            <ac:spMk id="70" creationId="{D776D29F-0A2C-4F75-8582-7C7DFCBD11D5}"/>
          </ac:spMkLst>
        </pc:spChg>
        <pc:spChg chg="add del">
          <ac:chgData name="SANKU HEMANTH" userId="01304bc0-a493-4762-bedc-38502daa681a" providerId="ADAL" clId="{B41C5CDA-B744-4D79-9BCA-8230102D2D0B}" dt="2020-12-14T08:19:56.257" v="2961" actId="26606"/>
          <ac:spMkLst>
            <pc:docMk/>
            <pc:sldMk cId="1082402876" sldId="256"/>
            <ac:spMk id="72" creationId="{C4D41903-2C9D-4F9E-AA1F-6161F8A6FC01}"/>
          </ac:spMkLst>
        </pc:spChg>
        <pc:spChg chg="add del">
          <ac:chgData name="SANKU HEMANTH" userId="01304bc0-a493-4762-bedc-38502daa681a" providerId="ADAL" clId="{B41C5CDA-B744-4D79-9BCA-8230102D2D0B}" dt="2020-12-14T08:19:56.257" v="2961" actId="26606"/>
          <ac:spMkLst>
            <pc:docMk/>
            <pc:sldMk cId="1082402876" sldId="256"/>
            <ac:spMk id="74" creationId="{9E4574B5-C90E-412D-BAB0-B9F483290C67}"/>
          </ac:spMkLst>
        </pc:spChg>
        <pc:spChg chg="add del">
          <ac:chgData name="SANKU HEMANTH" userId="01304bc0-a493-4762-bedc-38502daa681a" providerId="ADAL" clId="{B41C5CDA-B744-4D79-9BCA-8230102D2D0B}" dt="2020-12-14T08:19:49.455" v="2957" actId="26606"/>
          <ac:spMkLst>
            <pc:docMk/>
            <pc:sldMk cId="1082402876" sldId="256"/>
            <ac:spMk id="79" creationId="{9089EED9-F54D-4F20-A2C6-949DE4176959}"/>
          </ac:spMkLst>
        </pc:spChg>
        <pc:spChg chg="add del">
          <ac:chgData name="SANKU HEMANTH" userId="01304bc0-a493-4762-bedc-38502daa681a" providerId="ADAL" clId="{B41C5CDA-B744-4D79-9BCA-8230102D2D0B}" dt="2020-12-14T08:19:49.455" v="2957" actId="26606"/>
          <ac:spMkLst>
            <pc:docMk/>
            <pc:sldMk cId="1082402876" sldId="256"/>
            <ac:spMk id="81" creationId="{1A85619E-59AB-4E59-8DD1-77D17FCB331C}"/>
          </ac:spMkLst>
        </pc:spChg>
        <pc:spChg chg="add del">
          <ac:chgData name="SANKU HEMANTH" userId="01304bc0-a493-4762-bedc-38502daa681a" providerId="ADAL" clId="{B41C5CDA-B744-4D79-9BCA-8230102D2D0B}" dt="2020-12-14T08:19:49.455" v="2957" actId="26606"/>
          <ac:spMkLst>
            <pc:docMk/>
            <pc:sldMk cId="1082402876" sldId="256"/>
            <ac:spMk id="83" creationId="{B5AAC39E-8294-44DC-AB9F-2B9F22C397E1}"/>
          </ac:spMkLst>
        </pc:spChg>
        <pc:spChg chg="add del">
          <ac:chgData name="SANKU HEMANTH" userId="01304bc0-a493-4762-bedc-38502daa681a" providerId="ADAL" clId="{B41C5CDA-B744-4D79-9BCA-8230102D2D0B}" dt="2020-12-14T08:19:49.455" v="2957" actId="26606"/>
          <ac:spMkLst>
            <pc:docMk/>
            <pc:sldMk cId="1082402876" sldId="256"/>
            <ac:spMk id="85" creationId="{11685A1B-C158-49A6-BF8F-0D48688527D1}"/>
          </ac:spMkLst>
        </pc:spChg>
        <pc:spChg chg="add del">
          <ac:chgData name="SANKU HEMANTH" userId="01304bc0-a493-4762-bedc-38502daa681a" providerId="ADAL" clId="{B41C5CDA-B744-4D79-9BCA-8230102D2D0B}" dt="2020-12-14T08:19:50.904" v="2959" actId="26606"/>
          <ac:spMkLst>
            <pc:docMk/>
            <pc:sldMk cId="1082402876" sldId="256"/>
            <ac:spMk id="87" creationId="{6EBF06A5-4173-45DE-87B1-0791E098A374}"/>
          </ac:spMkLst>
        </pc:spChg>
        <pc:spChg chg="add del">
          <ac:chgData name="SANKU HEMANTH" userId="01304bc0-a493-4762-bedc-38502daa681a" providerId="ADAL" clId="{B41C5CDA-B744-4D79-9BCA-8230102D2D0B}" dt="2020-12-14T08:19:50.904" v="2959" actId="26606"/>
          <ac:spMkLst>
            <pc:docMk/>
            <pc:sldMk cId="1082402876" sldId="256"/>
            <ac:spMk id="88" creationId="{206E9F47-DC46-4A02-B5DB-26B56C39C979}"/>
          </ac:spMkLst>
        </pc:spChg>
        <pc:spChg chg="add del">
          <ac:chgData name="SANKU HEMANTH" userId="01304bc0-a493-4762-bedc-38502daa681a" providerId="ADAL" clId="{B41C5CDA-B744-4D79-9BCA-8230102D2D0B}" dt="2020-12-14T08:19:56.257" v="2961" actId="26606"/>
          <ac:spMkLst>
            <pc:docMk/>
            <pc:sldMk cId="1082402876" sldId="256"/>
            <ac:spMk id="90" creationId="{6EBF06A5-4173-45DE-87B1-0791E098A374}"/>
          </ac:spMkLst>
        </pc:spChg>
        <pc:spChg chg="add del">
          <ac:chgData name="SANKU HEMANTH" userId="01304bc0-a493-4762-bedc-38502daa681a" providerId="ADAL" clId="{B41C5CDA-B744-4D79-9BCA-8230102D2D0B}" dt="2020-12-14T08:19:56.257" v="2961" actId="26606"/>
          <ac:spMkLst>
            <pc:docMk/>
            <pc:sldMk cId="1082402876" sldId="256"/>
            <ac:spMk id="91" creationId="{581DAA37-DAFB-47C9-9EE7-11C030BEC838}"/>
          </ac:spMkLst>
        </pc:spChg>
        <pc:spChg chg="add del">
          <ac:chgData name="SANKU HEMANTH" userId="01304bc0-a493-4762-bedc-38502daa681a" providerId="ADAL" clId="{B41C5CDA-B744-4D79-9BCA-8230102D2D0B}" dt="2020-12-14T08:19:56.257" v="2961" actId="26606"/>
          <ac:spMkLst>
            <pc:docMk/>
            <pc:sldMk cId="1082402876" sldId="256"/>
            <ac:spMk id="92" creationId="{F4CBD955-7E14-485C-919F-EC1D1B9BC25C}"/>
          </ac:spMkLst>
        </pc:spChg>
        <pc:grpChg chg="add del">
          <ac:chgData name="SANKU HEMANTH" userId="01304bc0-a493-4762-bedc-38502daa681a" providerId="ADAL" clId="{B41C5CDA-B744-4D79-9BCA-8230102D2D0B}" dt="2020-12-13T10:24:29.395" v="1220" actId="26606"/>
          <ac:grpSpMkLst>
            <pc:docMk/>
            <pc:sldMk cId="1082402876" sldId="256"/>
            <ac:grpSpMk id="63" creationId="{A7900967-84CA-47B4-9F1C-E787BAC1496A}"/>
          </ac:grpSpMkLst>
        </pc:grpChg>
        <pc:picChg chg="add del">
          <ac:chgData name="SANKU HEMANTH" userId="01304bc0-a493-4762-bedc-38502daa681a" providerId="ADAL" clId="{B41C5CDA-B744-4D79-9BCA-8230102D2D0B}" dt="2020-12-13T07:34:23.495" v="121" actId="26606"/>
          <ac:picMkLst>
            <pc:docMk/>
            <pc:sldMk cId="1082402876" sldId="256"/>
            <ac:picMk id="4" creationId="{89330387-41AC-4536-85D0-78438FAB4506}"/>
          </ac:picMkLst>
        </pc:picChg>
        <pc:picChg chg="add del mod ord">
          <ac:chgData name="SANKU HEMANTH" userId="01304bc0-a493-4762-bedc-38502daa681a" providerId="ADAL" clId="{B41C5CDA-B744-4D79-9BCA-8230102D2D0B}" dt="2020-12-14T08:19:57.324" v="2963"/>
          <ac:picMkLst>
            <pc:docMk/>
            <pc:sldMk cId="1082402876" sldId="256"/>
            <ac:picMk id="5" creationId="{59D8D0A3-2DDC-48D7-9F78-7B791890298A}"/>
          </ac:picMkLst>
        </pc:picChg>
        <pc:picChg chg="add del">
          <ac:chgData name="SANKU HEMANTH" userId="01304bc0-a493-4762-bedc-38502daa681a" providerId="ADAL" clId="{B41C5CDA-B744-4D79-9BCA-8230102D2D0B}" dt="2020-12-13T07:34:26.176" v="123" actId="26606"/>
          <ac:picMkLst>
            <pc:docMk/>
            <pc:sldMk cId="1082402876" sldId="256"/>
            <ac:picMk id="17" creationId="{3F217762-DF4E-42C7-B8C8-18DF25031EA9}"/>
          </ac:picMkLst>
        </pc:picChg>
        <pc:picChg chg="add del">
          <ac:chgData name="SANKU HEMANTH" userId="01304bc0-a493-4762-bedc-38502daa681a" providerId="ADAL" clId="{B41C5CDA-B744-4D79-9BCA-8230102D2D0B}" dt="2020-12-13T07:34:29.332" v="125" actId="26606"/>
          <ac:picMkLst>
            <pc:docMk/>
            <pc:sldMk cId="1082402876" sldId="256"/>
            <ac:picMk id="22" creationId="{89330387-41AC-4536-85D0-78438FAB4506}"/>
          </ac:picMkLst>
        </pc:picChg>
        <pc:picChg chg="add del">
          <ac:chgData name="SANKU HEMANTH" userId="01304bc0-a493-4762-bedc-38502daa681a" providerId="ADAL" clId="{B41C5CDA-B744-4D79-9BCA-8230102D2D0B}" dt="2020-12-13T07:34:37.582" v="127" actId="26606"/>
          <ac:picMkLst>
            <pc:docMk/>
            <pc:sldMk cId="1082402876" sldId="256"/>
            <ac:picMk id="28" creationId="{BA5979F8-556D-451D-A748-4C826CEFC3D3}"/>
          </ac:picMkLst>
        </pc:picChg>
        <pc:picChg chg="add del">
          <ac:chgData name="SANKU HEMANTH" userId="01304bc0-a493-4762-bedc-38502daa681a" providerId="ADAL" clId="{B41C5CDA-B744-4D79-9BCA-8230102D2D0B}" dt="2020-12-13T07:34:41.207" v="130" actId="26606"/>
          <ac:picMkLst>
            <pc:docMk/>
            <pc:sldMk cId="1082402876" sldId="256"/>
            <ac:picMk id="34" creationId="{3FFC2FDD-E073-44AA-8A76-5788FDE013C7}"/>
          </ac:picMkLst>
        </pc:picChg>
        <pc:picChg chg="add del">
          <ac:chgData name="SANKU HEMANTH" userId="01304bc0-a493-4762-bedc-38502daa681a" providerId="ADAL" clId="{B41C5CDA-B744-4D79-9BCA-8230102D2D0B}" dt="2020-12-13T07:34:48.801" v="132" actId="26606"/>
          <ac:picMkLst>
            <pc:docMk/>
            <pc:sldMk cId="1082402876" sldId="256"/>
            <ac:picMk id="38" creationId="{E69F1806-C196-4BD5-88EA-DBE66C4BD7FD}"/>
          </ac:picMkLst>
        </pc:picChg>
        <pc:picChg chg="add del">
          <ac:chgData name="SANKU HEMANTH" userId="01304bc0-a493-4762-bedc-38502daa681a" providerId="ADAL" clId="{B41C5CDA-B744-4D79-9BCA-8230102D2D0B}" dt="2020-12-13T07:34:49.957" v="134" actId="26606"/>
          <ac:picMkLst>
            <pc:docMk/>
            <pc:sldMk cId="1082402876" sldId="256"/>
            <ac:picMk id="44" creationId="{833DA97F-2FAA-414C-9B4D-A80F6028B958}"/>
          </ac:picMkLst>
        </pc:picChg>
        <pc:picChg chg="add del">
          <ac:chgData name="SANKU HEMANTH" userId="01304bc0-a493-4762-bedc-38502daa681a" providerId="ADAL" clId="{B41C5CDA-B744-4D79-9BCA-8230102D2D0B}" dt="2020-12-13T07:35:02.325" v="136" actId="26606"/>
          <ac:picMkLst>
            <pc:docMk/>
            <pc:sldMk cId="1082402876" sldId="256"/>
            <ac:picMk id="49" creationId="{48843DF0-A17C-47B8-89BC-CBD0901F6504}"/>
          </ac:picMkLst>
        </pc:picChg>
        <pc:picChg chg="add del mod ord">
          <ac:chgData name="SANKU HEMANTH" userId="01304bc0-a493-4762-bedc-38502daa681a" providerId="ADAL" clId="{B41C5CDA-B744-4D79-9BCA-8230102D2D0B}" dt="2020-12-14T08:19:25.334" v="2952" actId="478"/>
          <ac:picMkLst>
            <pc:docMk/>
            <pc:sldMk cId="1082402876" sldId="256"/>
            <ac:picMk id="56" creationId="{DA7206AD-C442-482D-8360-67E92E7B4FFC}"/>
          </ac:picMkLst>
        </pc:picChg>
        <pc:cxnChg chg="add del">
          <ac:chgData name="SANKU HEMANTH" userId="01304bc0-a493-4762-bedc-38502daa681a" providerId="ADAL" clId="{B41C5CDA-B744-4D79-9BCA-8230102D2D0B}" dt="2020-12-13T07:34:48.801" v="132" actId="26606"/>
          <ac:cxnSpMkLst>
            <pc:docMk/>
            <pc:sldMk cId="1082402876" sldId="256"/>
            <ac:cxnSpMk id="39" creationId="{13AC671C-E66F-43C5-A66A-C477339DD232}"/>
          </ac:cxnSpMkLst>
        </pc:cxnChg>
        <pc:cxnChg chg="add del">
          <ac:chgData name="SANKU HEMANTH" userId="01304bc0-a493-4762-bedc-38502daa681a" providerId="ADAL" clId="{B41C5CDA-B744-4D79-9BCA-8230102D2D0B}" dt="2020-12-13T07:34:49.957" v="134" actId="26606"/>
          <ac:cxnSpMkLst>
            <pc:docMk/>
            <pc:sldMk cId="1082402876" sldId="256"/>
            <ac:cxnSpMk id="42" creationId="{C5025DAC-8B93-4160-B017-3A274A5828C0}"/>
          </ac:cxnSpMkLst>
        </pc:cxnChg>
        <pc:cxnChg chg="add del">
          <ac:chgData name="SANKU HEMANTH" userId="01304bc0-a493-4762-bedc-38502daa681a" providerId="ADAL" clId="{B41C5CDA-B744-4D79-9BCA-8230102D2D0B}" dt="2020-12-13T07:34:49.957" v="134" actId="26606"/>
          <ac:cxnSpMkLst>
            <pc:docMk/>
            <pc:sldMk cId="1082402876" sldId="256"/>
            <ac:cxnSpMk id="46" creationId="{6BF9119E-766E-4526-AAE5-639F577C0493}"/>
          </ac:cxnSpMkLst>
        </pc:cxnChg>
        <pc:cxnChg chg="add del">
          <ac:chgData name="SANKU HEMANTH" userId="01304bc0-a493-4762-bedc-38502daa681a" providerId="ADAL" clId="{B41C5CDA-B744-4D79-9BCA-8230102D2D0B}" dt="2020-12-13T07:35:51.685" v="148"/>
          <ac:cxnSpMkLst>
            <pc:docMk/>
            <pc:sldMk cId="1082402876" sldId="256"/>
            <ac:cxnSpMk id="54" creationId="{C5025DAC-8B93-4160-B017-3A274A5828C0}"/>
          </ac:cxnSpMkLst>
        </pc:cxnChg>
        <pc:cxnChg chg="add del">
          <ac:chgData name="SANKU HEMANTH" userId="01304bc0-a493-4762-bedc-38502daa681a" providerId="ADAL" clId="{B41C5CDA-B744-4D79-9BCA-8230102D2D0B}" dt="2020-12-13T07:35:51.685" v="148"/>
          <ac:cxnSpMkLst>
            <pc:docMk/>
            <pc:sldMk cId="1082402876" sldId="256"/>
            <ac:cxnSpMk id="57" creationId="{38A34772-9011-42B5-AA63-FD6DEC92EE72}"/>
          </ac:cxnSpMkLst>
        </pc:cxnChg>
      </pc:sldChg>
      <pc:sldChg chg="addSp delSp modSp new mod setBg">
        <pc:chgData name="SANKU HEMANTH" userId="01304bc0-a493-4762-bedc-38502daa681a" providerId="ADAL" clId="{B41C5CDA-B744-4D79-9BCA-8230102D2D0B}" dt="2020-12-14T08:18:23.577" v="2951" actId="313"/>
        <pc:sldMkLst>
          <pc:docMk/>
          <pc:sldMk cId="689202104" sldId="257"/>
        </pc:sldMkLst>
        <pc:spChg chg="mod">
          <ac:chgData name="SANKU HEMANTH" userId="01304bc0-a493-4762-bedc-38502daa681a" providerId="ADAL" clId="{B41C5CDA-B744-4D79-9BCA-8230102D2D0B}" dt="2020-12-13T10:21:16.826" v="1196" actId="26606"/>
          <ac:spMkLst>
            <pc:docMk/>
            <pc:sldMk cId="689202104" sldId="257"/>
            <ac:spMk id="2" creationId="{91BB6828-506D-496E-A7D6-D5008F555C09}"/>
          </ac:spMkLst>
        </pc:spChg>
        <pc:spChg chg="mod">
          <ac:chgData name="SANKU HEMANTH" userId="01304bc0-a493-4762-bedc-38502daa681a" providerId="ADAL" clId="{B41C5CDA-B744-4D79-9BCA-8230102D2D0B}" dt="2020-12-14T08:18:23.577" v="2951" actId="313"/>
          <ac:spMkLst>
            <pc:docMk/>
            <pc:sldMk cId="689202104" sldId="257"/>
            <ac:spMk id="3" creationId="{84CE788F-A69E-4E2F-AADF-AB9F6F621D15}"/>
          </ac:spMkLst>
        </pc:spChg>
        <pc:spChg chg="add del">
          <ac:chgData name="SANKU HEMANTH" userId="01304bc0-a493-4762-bedc-38502daa681a" providerId="ADAL" clId="{B41C5CDA-B744-4D79-9BCA-8230102D2D0B}" dt="2020-12-13T10:20:58.168" v="1191" actId="26606"/>
          <ac:spMkLst>
            <pc:docMk/>
            <pc:sldMk cId="689202104" sldId="257"/>
            <ac:spMk id="8" creationId="{B95B9BA8-1D69-4796-85F5-B6D0BD52354B}"/>
          </ac:spMkLst>
        </pc:spChg>
        <pc:spChg chg="add del">
          <ac:chgData name="SANKU HEMANTH" userId="01304bc0-a493-4762-bedc-38502daa681a" providerId="ADAL" clId="{B41C5CDA-B744-4D79-9BCA-8230102D2D0B}" dt="2020-12-13T10:21:01.091" v="1193" actId="26606"/>
          <ac:spMkLst>
            <pc:docMk/>
            <pc:sldMk cId="689202104" sldId="257"/>
            <ac:spMk id="14" creationId="{1453BF6C-B012-48B7-B4E8-6D7AC7C27D02}"/>
          </ac:spMkLst>
        </pc:spChg>
        <pc:spChg chg="add del">
          <ac:chgData name="SANKU HEMANTH" userId="01304bc0-a493-4762-bedc-38502daa681a" providerId="ADAL" clId="{B41C5CDA-B744-4D79-9BCA-8230102D2D0B}" dt="2020-12-13T10:21:01.091" v="1193" actId="26606"/>
          <ac:spMkLst>
            <pc:docMk/>
            <pc:sldMk cId="689202104" sldId="257"/>
            <ac:spMk id="24" creationId="{327D73B4-9F5C-4A64-A179-51B9500CB8B5}"/>
          </ac:spMkLst>
        </pc:spChg>
        <pc:spChg chg="add del">
          <ac:chgData name="SANKU HEMANTH" userId="01304bc0-a493-4762-bedc-38502daa681a" providerId="ADAL" clId="{B41C5CDA-B744-4D79-9BCA-8230102D2D0B}" dt="2020-12-13T10:21:01.091" v="1193" actId="26606"/>
          <ac:spMkLst>
            <pc:docMk/>
            <pc:sldMk cId="689202104" sldId="257"/>
            <ac:spMk id="25" creationId="{C1F06963-6374-4B48-844F-071A9BAAAE02}"/>
          </ac:spMkLst>
        </pc:spChg>
        <pc:spChg chg="add del">
          <ac:chgData name="SANKU HEMANTH" userId="01304bc0-a493-4762-bedc-38502daa681a" providerId="ADAL" clId="{B41C5CDA-B744-4D79-9BCA-8230102D2D0B}" dt="2020-12-13T10:21:01.091" v="1193" actId="26606"/>
          <ac:spMkLst>
            <pc:docMk/>
            <pc:sldMk cId="689202104" sldId="257"/>
            <ac:spMk id="26" creationId="{6CB927A4-E432-4310-9CD5-E89FF5063179}"/>
          </ac:spMkLst>
        </pc:spChg>
        <pc:spChg chg="add del">
          <ac:chgData name="SANKU HEMANTH" userId="01304bc0-a493-4762-bedc-38502daa681a" providerId="ADAL" clId="{B41C5CDA-B744-4D79-9BCA-8230102D2D0B}" dt="2020-12-13T10:21:01.091" v="1193" actId="26606"/>
          <ac:spMkLst>
            <pc:docMk/>
            <pc:sldMk cId="689202104" sldId="257"/>
            <ac:spMk id="27" creationId="{E3020543-B24B-4EC4-8FFC-8DD88EEA91A8}"/>
          </ac:spMkLst>
        </pc:spChg>
        <pc:spChg chg="add del">
          <ac:chgData name="SANKU HEMANTH" userId="01304bc0-a493-4762-bedc-38502daa681a" providerId="ADAL" clId="{B41C5CDA-B744-4D79-9BCA-8230102D2D0B}" dt="2020-12-13T10:21:16.826" v="1196" actId="26606"/>
          <ac:spMkLst>
            <pc:docMk/>
            <pc:sldMk cId="689202104" sldId="257"/>
            <ac:spMk id="30" creationId="{B95B9BA8-1D69-4796-85F5-B6D0BD52354B}"/>
          </ac:spMkLst>
        </pc:spChg>
        <pc:spChg chg="add">
          <ac:chgData name="SANKU HEMANTH" userId="01304bc0-a493-4762-bedc-38502daa681a" providerId="ADAL" clId="{B41C5CDA-B744-4D79-9BCA-8230102D2D0B}" dt="2020-12-13T10:21:16.826" v="1196" actId="26606"/>
          <ac:spMkLst>
            <pc:docMk/>
            <pc:sldMk cId="689202104" sldId="257"/>
            <ac:spMk id="41" creationId="{B95B9BA8-1D69-4796-85F5-B6D0BD52354B}"/>
          </ac:spMkLst>
        </pc:spChg>
        <pc:grpChg chg="add del">
          <ac:chgData name="SANKU HEMANTH" userId="01304bc0-a493-4762-bedc-38502daa681a" providerId="ADAL" clId="{B41C5CDA-B744-4D79-9BCA-8230102D2D0B}" dt="2020-12-13T10:20:58.168" v="1191" actId="26606"/>
          <ac:grpSpMkLst>
            <pc:docMk/>
            <pc:sldMk cId="689202104" sldId="257"/>
            <ac:grpSpMk id="10" creationId="{5F892E19-92E7-4BB2-8C3F-DBDFE8D9D324}"/>
          </ac:grpSpMkLst>
        </pc:grpChg>
        <pc:grpChg chg="add del">
          <ac:chgData name="SANKU HEMANTH" userId="01304bc0-a493-4762-bedc-38502daa681a" providerId="ADAL" clId="{B41C5CDA-B744-4D79-9BCA-8230102D2D0B}" dt="2020-12-13T10:21:16.826" v="1196" actId="26606"/>
          <ac:grpSpMkLst>
            <pc:docMk/>
            <pc:sldMk cId="689202104" sldId="257"/>
            <ac:grpSpMk id="31" creationId="{5F892E19-92E7-4BB2-8C3F-DBDFE8D9D324}"/>
          </ac:grpSpMkLst>
        </pc:grpChg>
        <pc:picChg chg="add del">
          <ac:chgData name="SANKU HEMANTH" userId="01304bc0-a493-4762-bedc-38502daa681a" providerId="ADAL" clId="{B41C5CDA-B744-4D79-9BCA-8230102D2D0B}" dt="2020-12-13T10:20:50.828" v="1187" actId="26606"/>
          <ac:picMkLst>
            <pc:docMk/>
            <pc:sldMk cId="689202104" sldId="257"/>
            <ac:picMk id="5" creationId="{5A986881-8BE1-4E71-BFB5-FBA5EA0455D7}"/>
          </ac:picMkLst>
        </pc:picChg>
        <pc:picChg chg="add del">
          <ac:chgData name="SANKU HEMANTH" userId="01304bc0-a493-4762-bedc-38502daa681a" providerId="ADAL" clId="{B41C5CDA-B744-4D79-9BCA-8230102D2D0B}" dt="2020-12-13T10:20:52.103" v="1189" actId="26606"/>
          <ac:picMkLst>
            <pc:docMk/>
            <pc:sldMk cId="689202104" sldId="257"/>
            <ac:picMk id="11" creationId="{06415A29-A9C9-4587-8BEA-A370DA818791}"/>
          </ac:picMkLst>
        </pc:picChg>
        <pc:picChg chg="add">
          <ac:chgData name="SANKU HEMANTH" userId="01304bc0-a493-4762-bedc-38502daa681a" providerId="ADAL" clId="{B41C5CDA-B744-4D79-9BCA-8230102D2D0B}" dt="2020-12-13T10:21:16.826" v="1196" actId="26606"/>
          <ac:picMkLst>
            <pc:docMk/>
            <pc:sldMk cId="689202104" sldId="257"/>
            <ac:picMk id="38" creationId="{10949ED2-1156-419B-B698-FF8B1D7EF985}"/>
          </ac:picMkLst>
        </pc:picChg>
        <pc:cxnChg chg="add del">
          <ac:chgData name="SANKU HEMANTH" userId="01304bc0-a493-4762-bedc-38502daa681a" providerId="ADAL" clId="{B41C5CDA-B744-4D79-9BCA-8230102D2D0B}" dt="2020-12-13T10:20:50.828" v="1187" actId="26606"/>
          <ac:cxnSpMkLst>
            <pc:docMk/>
            <pc:sldMk cId="689202104" sldId="257"/>
            <ac:cxnSpMk id="9" creationId="{A7F400EE-A8A5-48AF-B4D6-291B52C6F0B0}"/>
          </ac:cxnSpMkLst>
        </pc:cxnChg>
        <pc:cxnChg chg="add del">
          <ac:chgData name="SANKU HEMANTH" userId="01304bc0-a493-4762-bedc-38502daa681a" providerId="ADAL" clId="{B41C5CDA-B744-4D79-9BCA-8230102D2D0B}" dt="2020-12-13T10:20:52.103" v="1189" actId="26606"/>
          <ac:cxnSpMkLst>
            <pc:docMk/>
            <pc:sldMk cId="689202104" sldId="257"/>
            <ac:cxnSpMk id="12" creationId="{A7F400EE-A8A5-48AF-B4D6-291B52C6F0B0}"/>
          </ac:cxnSpMkLst>
        </pc:cxnChg>
        <pc:cxnChg chg="add del">
          <ac:chgData name="SANKU HEMANTH" userId="01304bc0-a493-4762-bedc-38502daa681a" providerId="ADAL" clId="{B41C5CDA-B744-4D79-9BCA-8230102D2D0B}" dt="2020-12-13T10:21:01.091" v="1193" actId="26606"/>
          <ac:cxnSpMkLst>
            <pc:docMk/>
            <pc:sldMk cId="689202104" sldId="257"/>
            <ac:cxnSpMk id="28" creationId="{C49DA8F6-BCC1-4447-B54C-57856834B94B}"/>
          </ac:cxnSpMkLst>
        </pc:cxnChg>
      </pc:sldChg>
      <pc:sldChg chg="addSp modSp new mod setBg">
        <pc:chgData name="SANKU HEMANTH" userId="01304bc0-a493-4762-bedc-38502daa681a" providerId="ADAL" clId="{B41C5CDA-B744-4D79-9BCA-8230102D2D0B}" dt="2020-12-14T08:16:21.664" v="2948" actId="20577"/>
        <pc:sldMkLst>
          <pc:docMk/>
          <pc:sldMk cId="2044473744" sldId="258"/>
        </pc:sldMkLst>
        <pc:spChg chg="mod">
          <ac:chgData name="SANKU HEMANTH" userId="01304bc0-a493-4762-bedc-38502daa681a" providerId="ADAL" clId="{B41C5CDA-B744-4D79-9BCA-8230102D2D0B}" dt="2020-12-13T10:21:12.200" v="1195" actId="26606"/>
          <ac:spMkLst>
            <pc:docMk/>
            <pc:sldMk cId="2044473744" sldId="258"/>
            <ac:spMk id="2" creationId="{7FACB471-8478-4C83-B6FE-1DE7B3884041}"/>
          </ac:spMkLst>
        </pc:spChg>
        <pc:spChg chg="mod">
          <ac:chgData name="SANKU HEMANTH" userId="01304bc0-a493-4762-bedc-38502daa681a" providerId="ADAL" clId="{B41C5CDA-B744-4D79-9BCA-8230102D2D0B}" dt="2020-12-14T08:16:21.664" v="2948" actId="20577"/>
          <ac:spMkLst>
            <pc:docMk/>
            <pc:sldMk cId="2044473744" sldId="258"/>
            <ac:spMk id="3" creationId="{F09B18E0-E243-4DE3-90E2-610999676764}"/>
          </ac:spMkLst>
        </pc:spChg>
        <pc:spChg chg="add">
          <ac:chgData name="SANKU HEMANTH" userId="01304bc0-a493-4762-bedc-38502daa681a" providerId="ADAL" clId="{B41C5CDA-B744-4D79-9BCA-8230102D2D0B}" dt="2020-12-13T10:21:12.200" v="1195" actId="26606"/>
          <ac:spMkLst>
            <pc:docMk/>
            <pc:sldMk cId="2044473744" sldId="258"/>
            <ac:spMk id="10" creationId="{B95B9BA8-1D69-4796-85F5-B6D0BD52354B}"/>
          </ac:spMkLst>
        </pc:spChg>
        <pc:grpChg chg="add">
          <ac:chgData name="SANKU HEMANTH" userId="01304bc0-a493-4762-bedc-38502daa681a" providerId="ADAL" clId="{B41C5CDA-B744-4D79-9BCA-8230102D2D0B}" dt="2020-12-13T10:21:12.200" v="1195" actId="26606"/>
          <ac:grpSpMkLst>
            <pc:docMk/>
            <pc:sldMk cId="2044473744" sldId="258"/>
            <ac:grpSpMk id="12" creationId="{36AB285A-81F9-42F0-A9FD-0058EB46EFDF}"/>
          </ac:grpSpMkLst>
        </pc:grpChg>
        <pc:picChg chg="add">
          <ac:chgData name="SANKU HEMANTH" userId="01304bc0-a493-4762-bedc-38502daa681a" providerId="ADAL" clId="{B41C5CDA-B744-4D79-9BCA-8230102D2D0B}" dt="2020-12-13T10:21:12.200" v="1195" actId="26606"/>
          <ac:picMkLst>
            <pc:docMk/>
            <pc:sldMk cId="2044473744" sldId="258"/>
            <ac:picMk id="7" creationId="{CD31CC93-FA8D-48D7-B8C5-EFC782A5B06E}"/>
          </ac:picMkLst>
        </pc:picChg>
      </pc:sldChg>
      <pc:sldChg chg="addSp modSp new mod ord">
        <pc:chgData name="SANKU HEMANTH" userId="01304bc0-a493-4762-bedc-38502daa681a" providerId="ADAL" clId="{B41C5CDA-B744-4D79-9BCA-8230102D2D0B}" dt="2020-12-13T11:24:04.534" v="2944"/>
        <pc:sldMkLst>
          <pc:docMk/>
          <pc:sldMk cId="693952961" sldId="259"/>
        </pc:sldMkLst>
        <pc:spChg chg="mod">
          <ac:chgData name="SANKU HEMANTH" userId="01304bc0-a493-4762-bedc-38502daa681a" providerId="ADAL" clId="{B41C5CDA-B744-4D79-9BCA-8230102D2D0B}" dt="2020-12-13T07:40:41.834" v="242" actId="113"/>
          <ac:spMkLst>
            <pc:docMk/>
            <pc:sldMk cId="693952961" sldId="259"/>
            <ac:spMk id="2" creationId="{DF471E4E-4CF8-4900-B050-748F32E20CD8}"/>
          </ac:spMkLst>
        </pc:spChg>
        <pc:spChg chg="mod">
          <ac:chgData name="SANKU HEMANTH" userId="01304bc0-a493-4762-bedc-38502daa681a" providerId="ADAL" clId="{B41C5CDA-B744-4D79-9BCA-8230102D2D0B}" dt="2020-12-13T11:21:51.529" v="2943" actId="20577"/>
          <ac:spMkLst>
            <pc:docMk/>
            <pc:sldMk cId="693952961" sldId="259"/>
            <ac:spMk id="3" creationId="{3185A257-7CBC-4CB1-A9D3-F1FA512F4E7F}"/>
          </ac:spMkLst>
        </pc:spChg>
        <pc:picChg chg="add mod">
          <ac:chgData name="SANKU HEMANTH" userId="01304bc0-a493-4762-bedc-38502daa681a" providerId="ADAL" clId="{B41C5CDA-B744-4D79-9BCA-8230102D2D0B}" dt="2020-12-13T11:24:04.534" v="2944"/>
          <ac:picMkLst>
            <pc:docMk/>
            <pc:sldMk cId="693952961" sldId="259"/>
            <ac:picMk id="5" creationId="{0FFE0FDB-1E04-43D2-8454-7A09ADA8BA43}"/>
          </ac:picMkLst>
        </pc:picChg>
      </pc:sldChg>
      <pc:sldChg chg="addSp delSp modSp new mod ord setBg">
        <pc:chgData name="SANKU HEMANTH" userId="01304bc0-a493-4762-bedc-38502daa681a" providerId="ADAL" clId="{B41C5CDA-B744-4D79-9BCA-8230102D2D0B}" dt="2020-12-13T10:29:18.020" v="1268" actId="26606"/>
        <pc:sldMkLst>
          <pc:docMk/>
          <pc:sldMk cId="3498174571" sldId="260"/>
        </pc:sldMkLst>
        <pc:spChg chg="mod ord">
          <ac:chgData name="SANKU HEMANTH" userId="01304bc0-a493-4762-bedc-38502daa681a" providerId="ADAL" clId="{B41C5CDA-B744-4D79-9BCA-8230102D2D0B}" dt="2020-12-13T10:29:18.020" v="1268" actId="26606"/>
          <ac:spMkLst>
            <pc:docMk/>
            <pc:sldMk cId="3498174571" sldId="260"/>
            <ac:spMk id="2" creationId="{998263BA-232F-4C07-9BB0-7D18D423280E}"/>
          </ac:spMkLst>
        </pc:spChg>
        <pc:spChg chg="add del">
          <ac:chgData name="SANKU HEMANTH" userId="01304bc0-a493-4762-bedc-38502daa681a" providerId="ADAL" clId="{B41C5CDA-B744-4D79-9BCA-8230102D2D0B}" dt="2020-12-13T10:28:56.112" v="1253"/>
          <ac:spMkLst>
            <pc:docMk/>
            <pc:sldMk cId="3498174571" sldId="260"/>
            <ac:spMk id="3" creationId="{22522A09-D82D-4806-8E61-F760B1B766CA}"/>
          </ac:spMkLst>
        </pc:spChg>
        <pc:spChg chg="add del">
          <ac:chgData name="SANKU HEMANTH" userId="01304bc0-a493-4762-bedc-38502daa681a" providerId="ADAL" clId="{B41C5CDA-B744-4D79-9BCA-8230102D2D0B}" dt="2020-12-13T10:26:27.328" v="1238" actId="26606"/>
          <ac:spMkLst>
            <pc:docMk/>
            <pc:sldMk cId="3498174571" sldId="260"/>
            <ac:spMk id="15" creationId="{877ADC96-FCAD-455F-9FD8-BFCDB603962D}"/>
          </ac:spMkLst>
        </pc:spChg>
        <pc:spChg chg="add del">
          <ac:chgData name="SANKU HEMANTH" userId="01304bc0-a493-4762-bedc-38502daa681a" providerId="ADAL" clId="{B41C5CDA-B744-4D79-9BCA-8230102D2D0B}" dt="2020-12-13T10:26:16.181" v="1236" actId="26606"/>
          <ac:spMkLst>
            <pc:docMk/>
            <pc:sldMk cId="3498174571" sldId="260"/>
            <ac:spMk id="16" creationId="{B497CCB5-5FC2-473C-AFCC-2430CEF1DF71}"/>
          </ac:spMkLst>
        </pc:spChg>
        <pc:spChg chg="add del">
          <ac:chgData name="SANKU HEMANTH" userId="01304bc0-a493-4762-bedc-38502daa681a" providerId="ADAL" clId="{B41C5CDA-B744-4D79-9BCA-8230102D2D0B}" dt="2020-12-13T10:26:16.181" v="1236" actId="26606"/>
          <ac:spMkLst>
            <pc:docMk/>
            <pc:sldMk cId="3498174571" sldId="260"/>
            <ac:spMk id="18" creationId="{599C8C75-BFDF-44E7-A028-EEB5EDD58817}"/>
          </ac:spMkLst>
        </pc:spChg>
        <pc:spChg chg="add del">
          <ac:chgData name="SANKU HEMANTH" userId="01304bc0-a493-4762-bedc-38502daa681a" providerId="ADAL" clId="{B41C5CDA-B744-4D79-9BCA-8230102D2D0B}" dt="2020-12-13T10:26:27.328" v="1238" actId="26606"/>
          <ac:spMkLst>
            <pc:docMk/>
            <pc:sldMk cId="3498174571" sldId="260"/>
            <ac:spMk id="20" creationId="{AC0D06B0-F19C-459E-B221-A34B506FB5E3}"/>
          </ac:spMkLst>
        </pc:spChg>
        <pc:spChg chg="add del">
          <ac:chgData name="SANKU HEMANTH" userId="01304bc0-a493-4762-bedc-38502daa681a" providerId="ADAL" clId="{B41C5CDA-B744-4D79-9BCA-8230102D2D0B}" dt="2020-12-13T10:26:27.328" v="1238" actId="26606"/>
          <ac:spMkLst>
            <pc:docMk/>
            <pc:sldMk cId="3498174571" sldId="260"/>
            <ac:spMk id="21" creationId="{A3C210E6-A35A-4F68-8D60-801A019C75B8}"/>
          </ac:spMkLst>
        </pc:spChg>
        <pc:spChg chg="add del">
          <ac:chgData name="SANKU HEMANTH" userId="01304bc0-a493-4762-bedc-38502daa681a" providerId="ADAL" clId="{B41C5CDA-B744-4D79-9BCA-8230102D2D0B}" dt="2020-12-13T10:26:27.328" v="1238" actId="26606"/>
          <ac:spMkLst>
            <pc:docMk/>
            <pc:sldMk cId="3498174571" sldId="260"/>
            <ac:spMk id="22" creationId="{345B26DA-1C6B-4C66-81C9-9C1877FC2DB1}"/>
          </ac:spMkLst>
        </pc:spChg>
        <pc:spChg chg="add del">
          <ac:chgData name="SANKU HEMANTH" userId="01304bc0-a493-4762-bedc-38502daa681a" providerId="ADAL" clId="{B41C5CDA-B744-4D79-9BCA-8230102D2D0B}" dt="2020-12-13T10:26:27.328" v="1238" actId="26606"/>
          <ac:spMkLst>
            <pc:docMk/>
            <pc:sldMk cId="3498174571" sldId="260"/>
            <ac:spMk id="24" creationId="{98DE6C44-43F8-4DE4-AB81-66853FFEA09A}"/>
          </ac:spMkLst>
        </pc:spChg>
        <pc:spChg chg="add del">
          <ac:chgData name="SANKU HEMANTH" userId="01304bc0-a493-4762-bedc-38502daa681a" providerId="ADAL" clId="{B41C5CDA-B744-4D79-9BCA-8230102D2D0B}" dt="2020-12-13T10:26:27.328" v="1238" actId="26606"/>
          <ac:spMkLst>
            <pc:docMk/>
            <pc:sldMk cId="3498174571" sldId="260"/>
            <ac:spMk id="26" creationId="{2409529B-9B56-4F10-BE4D-F934DB89E57E}"/>
          </ac:spMkLst>
        </pc:spChg>
        <pc:spChg chg="add del">
          <ac:chgData name="SANKU HEMANTH" userId="01304bc0-a493-4762-bedc-38502daa681a" providerId="ADAL" clId="{B41C5CDA-B744-4D79-9BCA-8230102D2D0B}" dt="2020-12-13T10:26:30.679" v="1240" actId="26606"/>
          <ac:spMkLst>
            <pc:docMk/>
            <pc:sldMk cId="3498174571" sldId="260"/>
            <ac:spMk id="28" creationId="{987F9B89-BB0B-4FDE-BF27-E8357EDAD037}"/>
          </ac:spMkLst>
        </pc:spChg>
        <pc:spChg chg="add del">
          <ac:chgData name="SANKU HEMANTH" userId="01304bc0-a493-4762-bedc-38502daa681a" providerId="ADAL" clId="{B41C5CDA-B744-4D79-9BCA-8230102D2D0B}" dt="2020-12-13T10:26:30.679" v="1240" actId="26606"/>
          <ac:spMkLst>
            <pc:docMk/>
            <pc:sldMk cId="3498174571" sldId="260"/>
            <ac:spMk id="29" creationId="{974AA512-0626-46EA-9229-571D9AF08334}"/>
          </ac:spMkLst>
        </pc:spChg>
        <pc:spChg chg="add del">
          <ac:chgData name="SANKU HEMANTH" userId="01304bc0-a493-4762-bedc-38502daa681a" providerId="ADAL" clId="{B41C5CDA-B744-4D79-9BCA-8230102D2D0B}" dt="2020-12-13T10:26:30.679" v="1240" actId="26606"/>
          <ac:spMkLst>
            <pc:docMk/>
            <pc:sldMk cId="3498174571" sldId="260"/>
            <ac:spMk id="30" creationId="{F0CC1FDC-60B1-49C3-861C-17B43B8F4546}"/>
          </ac:spMkLst>
        </pc:spChg>
        <pc:spChg chg="add del">
          <ac:chgData name="SANKU HEMANTH" userId="01304bc0-a493-4762-bedc-38502daa681a" providerId="ADAL" clId="{B41C5CDA-B744-4D79-9BCA-8230102D2D0B}" dt="2020-12-13T10:28:25.310" v="1250" actId="26606"/>
          <ac:spMkLst>
            <pc:docMk/>
            <pc:sldMk cId="3498174571" sldId="260"/>
            <ac:spMk id="34" creationId="{3BC86459-D5A1-4BB3-B52B-785E1D138DCD}"/>
          </ac:spMkLst>
        </pc:spChg>
        <pc:spChg chg="add del">
          <ac:chgData name="SANKU HEMANTH" userId="01304bc0-a493-4762-bedc-38502daa681a" providerId="ADAL" clId="{B41C5CDA-B744-4D79-9BCA-8230102D2D0B}" dt="2020-12-13T10:28:25.310" v="1250" actId="26606"/>
          <ac:spMkLst>
            <pc:docMk/>
            <pc:sldMk cId="3498174571" sldId="260"/>
            <ac:spMk id="35" creationId="{5BDF7CF8-088C-4E6F-B0FD-047CD4E79EAD}"/>
          </ac:spMkLst>
        </pc:spChg>
        <pc:spChg chg="add del">
          <ac:chgData name="SANKU HEMANTH" userId="01304bc0-a493-4762-bedc-38502daa681a" providerId="ADAL" clId="{B41C5CDA-B744-4D79-9BCA-8230102D2D0B}" dt="2020-12-13T10:28:25.310" v="1250" actId="26606"/>
          <ac:spMkLst>
            <pc:docMk/>
            <pc:sldMk cId="3498174571" sldId="260"/>
            <ac:spMk id="36" creationId="{2AC12B82-826E-4D2B-BFBC-D11C8BCB94D5}"/>
          </ac:spMkLst>
        </pc:spChg>
        <pc:spChg chg="add del">
          <ac:chgData name="SANKU HEMANTH" userId="01304bc0-a493-4762-bedc-38502daa681a" providerId="ADAL" clId="{B41C5CDA-B744-4D79-9BCA-8230102D2D0B}" dt="2020-12-13T10:28:25.310" v="1250" actId="26606"/>
          <ac:spMkLst>
            <pc:docMk/>
            <pc:sldMk cId="3498174571" sldId="260"/>
            <ac:spMk id="37" creationId="{FDA53CE5-675F-438B-901D-C2A484DA7DAD}"/>
          </ac:spMkLst>
        </pc:spChg>
        <pc:spChg chg="add del">
          <ac:chgData name="SANKU HEMANTH" userId="01304bc0-a493-4762-bedc-38502daa681a" providerId="ADAL" clId="{B41C5CDA-B744-4D79-9BCA-8230102D2D0B}" dt="2020-12-13T10:29:14.828" v="1263" actId="26606"/>
          <ac:spMkLst>
            <pc:docMk/>
            <pc:sldMk cId="3498174571" sldId="260"/>
            <ac:spMk id="38" creationId="{3BC86459-D5A1-4BB3-B52B-785E1D138DCD}"/>
          </ac:spMkLst>
        </pc:spChg>
        <pc:spChg chg="add del">
          <ac:chgData name="SANKU HEMANTH" userId="01304bc0-a493-4762-bedc-38502daa681a" providerId="ADAL" clId="{B41C5CDA-B744-4D79-9BCA-8230102D2D0B}" dt="2020-12-13T10:29:14.828" v="1263" actId="26606"/>
          <ac:spMkLst>
            <pc:docMk/>
            <pc:sldMk cId="3498174571" sldId="260"/>
            <ac:spMk id="39" creationId="{2AC12B82-826E-4D2B-BFBC-D11C8BCB94D5}"/>
          </ac:spMkLst>
        </pc:spChg>
        <pc:spChg chg="add del">
          <ac:chgData name="SANKU HEMANTH" userId="01304bc0-a493-4762-bedc-38502daa681a" providerId="ADAL" clId="{B41C5CDA-B744-4D79-9BCA-8230102D2D0B}" dt="2020-12-13T10:29:14.828" v="1263" actId="26606"/>
          <ac:spMkLst>
            <pc:docMk/>
            <pc:sldMk cId="3498174571" sldId="260"/>
            <ac:spMk id="40" creationId="{5BDF7CF8-088C-4E6F-B0FD-047CD4E79EAD}"/>
          </ac:spMkLst>
        </pc:spChg>
        <pc:spChg chg="add del">
          <ac:chgData name="SANKU HEMANTH" userId="01304bc0-a493-4762-bedc-38502daa681a" providerId="ADAL" clId="{B41C5CDA-B744-4D79-9BCA-8230102D2D0B}" dt="2020-12-13T10:29:14.828" v="1263" actId="26606"/>
          <ac:spMkLst>
            <pc:docMk/>
            <pc:sldMk cId="3498174571" sldId="260"/>
            <ac:spMk id="41" creationId="{FDA53CE5-675F-438B-901D-C2A484DA7DAD}"/>
          </ac:spMkLst>
        </pc:spChg>
        <pc:spChg chg="add del">
          <ac:chgData name="SANKU HEMANTH" userId="01304bc0-a493-4762-bedc-38502daa681a" providerId="ADAL" clId="{B41C5CDA-B744-4D79-9BCA-8230102D2D0B}" dt="2020-12-13T10:26:54.960" v="1244" actId="26606"/>
          <ac:spMkLst>
            <pc:docMk/>
            <pc:sldMk cId="3498174571" sldId="260"/>
            <ac:spMk id="42" creationId="{AC70E7BE-A806-4210-A324-6916EEE8B1E9}"/>
          </ac:spMkLst>
        </pc:spChg>
        <pc:spChg chg="add del">
          <ac:chgData name="SANKU HEMANTH" userId="01304bc0-a493-4762-bedc-38502daa681a" providerId="ADAL" clId="{B41C5CDA-B744-4D79-9BCA-8230102D2D0B}" dt="2020-12-13T10:29:16.110" v="1265" actId="26606"/>
          <ac:spMkLst>
            <pc:docMk/>
            <pc:sldMk cId="3498174571" sldId="260"/>
            <ac:spMk id="43" creationId="{26C4FD82-0925-4819-B4CC-1DBCD3E1B108}"/>
          </ac:spMkLst>
        </pc:spChg>
        <pc:spChg chg="add del">
          <ac:chgData name="SANKU HEMANTH" userId="01304bc0-a493-4762-bedc-38502daa681a" providerId="ADAL" clId="{B41C5CDA-B744-4D79-9BCA-8230102D2D0B}" dt="2020-12-13T10:26:54.960" v="1244" actId="26606"/>
          <ac:spMkLst>
            <pc:docMk/>
            <pc:sldMk cId="3498174571" sldId="260"/>
            <ac:spMk id="48" creationId="{ECADAA64-BE10-4EAD-A7DA-F601862B9720}"/>
          </ac:spMkLst>
        </pc:spChg>
        <pc:spChg chg="add del">
          <ac:chgData name="SANKU HEMANTH" userId="01304bc0-a493-4762-bedc-38502daa681a" providerId="ADAL" clId="{B41C5CDA-B744-4D79-9BCA-8230102D2D0B}" dt="2020-12-13T10:29:17.974" v="1267" actId="26606"/>
          <ac:spMkLst>
            <pc:docMk/>
            <pc:sldMk cId="3498174571" sldId="260"/>
            <ac:spMk id="49" creationId="{987F9B89-BB0B-4FDE-BF27-E8357EDAD037}"/>
          </ac:spMkLst>
        </pc:spChg>
        <pc:spChg chg="add del">
          <ac:chgData name="SANKU HEMANTH" userId="01304bc0-a493-4762-bedc-38502daa681a" providerId="ADAL" clId="{B41C5CDA-B744-4D79-9BCA-8230102D2D0B}" dt="2020-12-13T10:26:54.960" v="1244" actId="26606"/>
          <ac:spMkLst>
            <pc:docMk/>
            <pc:sldMk cId="3498174571" sldId="260"/>
            <ac:spMk id="50" creationId="{7A478424-EC38-4BA6-B5A6-C2EF42F5E389}"/>
          </ac:spMkLst>
        </pc:spChg>
        <pc:spChg chg="add del">
          <ac:chgData name="SANKU HEMANTH" userId="01304bc0-a493-4762-bedc-38502daa681a" providerId="ADAL" clId="{B41C5CDA-B744-4D79-9BCA-8230102D2D0B}" dt="2020-12-13T10:29:17.974" v="1267" actId="26606"/>
          <ac:spMkLst>
            <pc:docMk/>
            <pc:sldMk cId="3498174571" sldId="260"/>
            <ac:spMk id="51" creationId="{974AA512-0626-46EA-9229-571D9AF08334}"/>
          </ac:spMkLst>
        </pc:spChg>
        <pc:spChg chg="add del">
          <ac:chgData name="SANKU HEMANTH" userId="01304bc0-a493-4762-bedc-38502daa681a" providerId="ADAL" clId="{B41C5CDA-B744-4D79-9BCA-8230102D2D0B}" dt="2020-12-13T10:27:04.624" v="1246" actId="26606"/>
          <ac:spMkLst>
            <pc:docMk/>
            <pc:sldMk cId="3498174571" sldId="260"/>
            <ac:spMk id="52" creationId="{3BC86459-D5A1-4BB3-B52B-785E1D138DCD}"/>
          </ac:spMkLst>
        </pc:spChg>
        <pc:spChg chg="add del">
          <ac:chgData name="SANKU HEMANTH" userId="01304bc0-a493-4762-bedc-38502daa681a" providerId="ADAL" clId="{B41C5CDA-B744-4D79-9BCA-8230102D2D0B}" dt="2020-12-13T10:27:04.624" v="1246" actId="26606"/>
          <ac:spMkLst>
            <pc:docMk/>
            <pc:sldMk cId="3498174571" sldId="260"/>
            <ac:spMk id="53" creationId="{5BDF7CF8-088C-4E6F-B0FD-047CD4E79EAD}"/>
          </ac:spMkLst>
        </pc:spChg>
        <pc:spChg chg="add del">
          <ac:chgData name="SANKU HEMANTH" userId="01304bc0-a493-4762-bedc-38502daa681a" providerId="ADAL" clId="{B41C5CDA-B744-4D79-9BCA-8230102D2D0B}" dt="2020-12-13T10:27:04.624" v="1246" actId="26606"/>
          <ac:spMkLst>
            <pc:docMk/>
            <pc:sldMk cId="3498174571" sldId="260"/>
            <ac:spMk id="54" creationId="{2AC12B82-826E-4D2B-BFBC-D11C8BCB94D5}"/>
          </ac:spMkLst>
        </pc:spChg>
        <pc:spChg chg="add del">
          <ac:chgData name="SANKU HEMANTH" userId="01304bc0-a493-4762-bedc-38502daa681a" providerId="ADAL" clId="{B41C5CDA-B744-4D79-9BCA-8230102D2D0B}" dt="2020-12-13T10:27:04.624" v="1246" actId="26606"/>
          <ac:spMkLst>
            <pc:docMk/>
            <pc:sldMk cId="3498174571" sldId="260"/>
            <ac:spMk id="55" creationId="{FDA53CE5-675F-438B-901D-C2A484DA7DAD}"/>
          </ac:spMkLst>
        </pc:spChg>
        <pc:spChg chg="add del">
          <ac:chgData name="SANKU HEMANTH" userId="01304bc0-a493-4762-bedc-38502daa681a" providerId="ADAL" clId="{B41C5CDA-B744-4D79-9BCA-8230102D2D0B}" dt="2020-12-13T10:29:17.974" v="1267" actId="26606"/>
          <ac:spMkLst>
            <pc:docMk/>
            <pc:sldMk cId="3498174571" sldId="260"/>
            <ac:spMk id="56" creationId="{F0CC1FDC-60B1-49C3-861C-17B43B8F4546}"/>
          </ac:spMkLst>
        </pc:spChg>
        <pc:spChg chg="add del">
          <ac:chgData name="SANKU HEMANTH" userId="01304bc0-a493-4762-bedc-38502daa681a" providerId="ADAL" clId="{B41C5CDA-B744-4D79-9BCA-8230102D2D0B}" dt="2020-12-13T10:28:24.358" v="1248" actId="26606"/>
          <ac:spMkLst>
            <pc:docMk/>
            <pc:sldMk cId="3498174571" sldId="260"/>
            <ac:spMk id="57" creationId="{AC70E7BE-A806-4210-A324-6916EEE8B1E9}"/>
          </ac:spMkLst>
        </pc:spChg>
        <pc:spChg chg="add del">
          <ac:chgData name="SANKU HEMANTH" userId="01304bc0-a493-4762-bedc-38502daa681a" providerId="ADAL" clId="{B41C5CDA-B744-4D79-9BCA-8230102D2D0B}" dt="2020-12-13T10:28:24.358" v="1248" actId="26606"/>
          <ac:spMkLst>
            <pc:docMk/>
            <pc:sldMk cId="3498174571" sldId="260"/>
            <ac:spMk id="59" creationId="{ECADAA64-BE10-4EAD-A7DA-F601862B9720}"/>
          </ac:spMkLst>
        </pc:spChg>
        <pc:spChg chg="add del">
          <ac:chgData name="SANKU HEMANTH" userId="01304bc0-a493-4762-bedc-38502daa681a" providerId="ADAL" clId="{B41C5CDA-B744-4D79-9BCA-8230102D2D0B}" dt="2020-12-13T10:28:24.358" v="1248" actId="26606"/>
          <ac:spMkLst>
            <pc:docMk/>
            <pc:sldMk cId="3498174571" sldId="260"/>
            <ac:spMk id="60" creationId="{7A478424-EC38-4BA6-B5A6-C2EF42F5E389}"/>
          </ac:spMkLst>
        </pc:spChg>
        <pc:spChg chg="add">
          <ac:chgData name="SANKU HEMANTH" userId="01304bc0-a493-4762-bedc-38502daa681a" providerId="ADAL" clId="{B41C5CDA-B744-4D79-9BCA-8230102D2D0B}" dt="2020-12-13T10:29:18.020" v="1268" actId="26606"/>
          <ac:spMkLst>
            <pc:docMk/>
            <pc:sldMk cId="3498174571" sldId="260"/>
            <ac:spMk id="65" creationId="{3BC86459-D5A1-4BB3-B52B-785E1D138DCD}"/>
          </ac:spMkLst>
        </pc:spChg>
        <pc:spChg chg="add">
          <ac:chgData name="SANKU HEMANTH" userId="01304bc0-a493-4762-bedc-38502daa681a" providerId="ADAL" clId="{B41C5CDA-B744-4D79-9BCA-8230102D2D0B}" dt="2020-12-13T10:29:18.020" v="1268" actId="26606"/>
          <ac:spMkLst>
            <pc:docMk/>
            <pc:sldMk cId="3498174571" sldId="260"/>
            <ac:spMk id="66" creationId="{5BDF7CF8-088C-4E6F-B0FD-047CD4E79EAD}"/>
          </ac:spMkLst>
        </pc:spChg>
        <pc:spChg chg="add">
          <ac:chgData name="SANKU HEMANTH" userId="01304bc0-a493-4762-bedc-38502daa681a" providerId="ADAL" clId="{B41C5CDA-B744-4D79-9BCA-8230102D2D0B}" dt="2020-12-13T10:29:18.020" v="1268" actId="26606"/>
          <ac:spMkLst>
            <pc:docMk/>
            <pc:sldMk cId="3498174571" sldId="260"/>
            <ac:spMk id="67" creationId="{2AC12B82-826E-4D2B-BFBC-D11C8BCB94D5}"/>
          </ac:spMkLst>
        </pc:spChg>
        <pc:spChg chg="add">
          <ac:chgData name="SANKU HEMANTH" userId="01304bc0-a493-4762-bedc-38502daa681a" providerId="ADAL" clId="{B41C5CDA-B744-4D79-9BCA-8230102D2D0B}" dt="2020-12-13T10:29:18.020" v="1268" actId="26606"/>
          <ac:spMkLst>
            <pc:docMk/>
            <pc:sldMk cId="3498174571" sldId="260"/>
            <ac:spMk id="68" creationId="{FDA53CE5-675F-438B-901D-C2A484DA7DAD}"/>
          </ac:spMkLst>
        </pc:spChg>
        <pc:grpChg chg="add del">
          <ac:chgData name="SANKU HEMANTH" userId="01304bc0-a493-4762-bedc-38502daa681a" providerId="ADAL" clId="{B41C5CDA-B744-4D79-9BCA-8230102D2D0B}" dt="2020-12-13T10:26:30.679" v="1240" actId="26606"/>
          <ac:grpSpMkLst>
            <pc:docMk/>
            <pc:sldMk cId="3498174571" sldId="260"/>
            <ac:grpSpMk id="31" creationId="{9B2319FA-B636-4971-BA3D-EA448709D9A6}"/>
          </ac:grpSpMkLst>
        </pc:grpChg>
        <pc:grpChg chg="add del">
          <ac:chgData name="SANKU HEMANTH" userId="01304bc0-a493-4762-bedc-38502daa681a" providerId="ADAL" clId="{B41C5CDA-B744-4D79-9BCA-8230102D2D0B}" dt="2020-12-13T10:26:54.960" v="1244" actId="26606"/>
          <ac:grpSpMkLst>
            <pc:docMk/>
            <pc:sldMk cId="3498174571" sldId="260"/>
            <ac:grpSpMk id="44" creationId="{A7EA17DF-8D42-4599-A066-12036B429F8F}"/>
          </ac:grpSpMkLst>
        </pc:grpChg>
        <pc:grpChg chg="add del">
          <ac:chgData name="SANKU HEMANTH" userId="01304bc0-a493-4762-bedc-38502daa681a" providerId="ADAL" clId="{B41C5CDA-B744-4D79-9BCA-8230102D2D0B}" dt="2020-12-13T10:29:16.110" v="1265" actId="26606"/>
          <ac:grpSpMkLst>
            <pc:docMk/>
            <pc:sldMk cId="3498174571" sldId="260"/>
            <ac:grpSpMk id="45" creationId="{EB111094-3BD1-4109-A5E7-EE54F2CE15B8}"/>
          </ac:grpSpMkLst>
        </pc:grpChg>
        <pc:grpChg chg="add del">
          <ac:chgData name="SANKU HEMANTH" userId="01304bc0-a493-4762-bedc-38502daa681a" providerId="ADAL" clId="{B41C5CDA-B744-4D79-9BCA-8230102D2D0B}" dt="2020-12-13T10:28:24.358" v="1248" actId="26606"/>
          <ac:grpSpMkLst>
            <pc:docMk/>
            <pc:sldMk cId="3498174571" sldId="260"/>
            <ac:grpSpMk id="58" creationId="{A7EA17DF-8D42-4599-A066-12036B429F8F}"/>
          </ac:grpSpMkLst>
        </pc:grpChg>
        <pc:grpChg chg="add del">
          <ac:chgData name="SANKU HEMANTH" userId="01304bc0-a493-4762-bedc-38502daa681a" providerId="ADAL" clId="{B41C5CDA-B744-4D79-9BCA-8230102D2D0B}" dt="2020-12-13T10:29:17.974" v="1267" actId="26606"/>
          <ac:grpSpMkLst>
            <pc:docMk/>
            <pc:sldMk cId="3498174571" sldId="260"/>
            <ac:grpSpMk id="61" creationId="{9B2319FA-B636-4971-BA3D-EA448709D9A6}"/>
          </ac:grpSpMkLst>
        </pc:grpChg>
        <pc:picChg chg="add del mod ord">
          <ac:chgData name="SANKU HEMANTH" userId="01304bc0-a493-4762-bedc-38502daa681a" providerId="ADAL" clId="{B41C5CDA-B744-4D79-9BCA-8230102D2D0B}" dt="2020-12-13T10:28:25.801" v="1252"/>
          <ac:picMkLst>
            <pc:docMk/>
            <pc:sldMk cId="3498174571" sldId="260"/>
            <ac:picMk id="5" creationId="{F37D8003-C8F7-4DA7-85D7-8A4432752E9C}"/>
          </ac:picMkLst>
        </pc:picChg>
        <pc:picChg chg="add del mod ord">
          <ac:chgData name="SANKU HEMANTH" userId="01304bc0-a493-4762-bedc-38502daa681a" providerId="ADAL" clId="{B41C5CDA-B744-4D79-9BCA-8230102D2D0B}" dt="2020-12-13T10:28:25.801" v="1252"/>
          <ac:picMkLst>
            <pc:docMk/>
            <pc:sldMk cId="3498174571" sldId="260"/>
            <ac:picMk id="7" creationId="{EB90DC55-41F0-4128-9CFE-5E3C5FBCA0DE}"/>
          </ac:picMkLst>
        </pc:picChg>
        <pc:picChg chg="add del mod">
          <ac:chgData name="SANKU HEMANTH" userId="01304bc0-a493-4762-bedc-38502daa681a" providerId="ADAL" clId="{B41C5CDA-B744-4D79-9BCA-8230102D2D0B}" dt="2020-12-13T10:28:25.801" v="1252"/>
          <ac:picMkLst>
            <pc:docMk/>
            <pc:sldMk cId="3498174571" sldId="260"/>
            <ac:picMk id="9" creationId="{C2394DEB-9E99-4F52-8D71-AA7334E0E501}"/>
          </ac:picMkLst>
        </pc:picChg>
        <pc:picChg chg="add del mod ord">
          <ac:chgData name="SANKU HEMANTH" userId="01304bc0-a493-4762-bedc-38502daa681a" providerId="ADAL" clId="{B41C5CDA-B744-4D79-9BCA-8230102D2D0B}" dt="2020-12-13T10:28:25.801" v="1252"/>
          <ac:picMkLst>
            <pc:docMk/>
            <pc:sldMk cId="3498174571" sldId="260"/>
            <ac:picMk id="11" creationId="{CF89E7C3-51CA-418C-9ECA-B2F1DC530198}"/>
          </ac:picMkLst>
        </pc:picChg>
        <pc:picChg chg="add mod ord">
          <ac:chgData name="SANKU HEMANTH" userId="01304bc0-a493-4762-bedc-38502daa681a" providerId="ADAL" clId="{B41C5CDA-B744-4D79-9BCA-8230102D2D0B}" dt="2020-12-13T10:29:18.020" v="1268" actId="26606"/>
          <ac:picMkLst>
            <pc:docMk/>
            <pc:sldMk cId="3498174571" sldId="260"/>
            <ac:picMk id="13" creationId="{699164E4-B011-4DAF-929F-C74CFA48FA4B}"/>
          </ac:picMkLst>
        </pc:picChg>
        <pc:picChg chg="add mod">
          <ac:chgData name="SANKU HEMANTH" userId="01304bc0-a493-4762-bedc-38502daa681a" providerId="ADAL" clId="{B41C5CDA-B744-4D79-9BCA-8230102D2D0B}" dt="2020-12-13T10:29:18.020" v="1268" actId="26606"/>
          <ac:picMkLst>
            <pc:docMk/>
            <pc:sldMk cId="3498174571" sldId="260"/>
            <ac:picMk id="17" creationId="{FADD92D8-C838-4979-882B-8E0EEF6015B4}"/>
          </ac:picMkLst>
        </pc:picChg>
        <pc:picChg chg="add mod ord">
          <ac:chgData name="SANKU HEMANTH" userId="01304bc0-a493-4762-bedc-38502daa681a" providerId="ADAL" clId="{B41C5CDA-B744-4D79-9BCA-8230102D2D0B}" dt="2020-12-13T10:29:18.020" v="1268" actId="26606"/>
          <ac:picMkLst>
            <pc:docMk/>
            <pc:sldMk cId="3498174571" sldId="260"/>
            <ac:picMk id="25" creationId="{69DE4882-71D3-4582-9897-B48F25C35298}"/>
          </ac:picMkLst>
        </pc:picChg>
        <pc:picChg chg="add mod">
          <ac:chgData name="SANKU HEMANTH" userId="01304bc0-a493-4762-bedc-38502daa681a" providerId="ADAL" clId="{B41C5CDA-B744-4D79-9BCA-8230102D2D0B}" dt="2020-12-13T10:29:18.020" v="1268" actId="26606"/>
          <ac:picMkLst>
            <pc:docMk/>
            <pc:sldMk cId="3498174571" sldId="260"/>
            <ac:picMk id="33" creationId="{8FB8D4ED-0D7A-4DB5-B427-E6B4420B034D}"/>
          </ac:picMkLst>
        </pc:picChg>
      </pc:sldChg>
      <pc:sldChg chg="addSp delSp modSp new mod ord setBg setClrOvrMap">
        <pc:chgData name="SANKU HEMANTH" userId="01304bc0-a493-4762-bedc-38502daa681a" providerId="ADAL" clId="{B41C5CDA-B744-4D79-9BCA-8230102D2D0B}" dt="2020-12-13T11:11:18.394" v="2343"/>
        <pc:sldMkLst>
          <pc:docMk/>
          <pc:sldMk cId="3264886794" sldId="261"/>
        </pc:sldMkLst>
        <pc:spChg chg="mod ord">
          <ac:chgData name="SANKU HEMANTH" userId="01304bc0-a493-4762-bedc-38502daa681a" providerId="ADAL" clId="{B41C5CDA-B744-4D79-9BCA-8230102D2D0B}" dt="2020-12-13T10:30:14.198" v="1270" actId="26606"/>
          <ac:spMkLst>
            <pc:docMk/>
            <pc:sldMk cId="3264886794" sldId="261"/>
            <ac:spMk id="2" creationId="{AA852344-0053-4B00-8EFE-89ECF4F38AEE}"/>
          </ac:spMkLst>
        </pc:spChg>
        <pc:spChg chg="del">
          <ac:chgData name="SANKU HEMANTH" userId="01304bc0-a493-4762-bedc-38502daa681a" providerId="ADAL" clId="{B41C5CDA-B744-4D79-9BCA-8230102D2D0B}" dt="2020-12-13T10:30:07.537" v="1269"/>
          <ac:spMkLst>
            <pc:docMk/>
            <pc:sldMk cId="3264886794" sldId="261"/>
            <ac:spMk id="3" creationId="{C1324B7B-FC8D-40B3-A7E6-7918D51404B7}"/>
          </ac:spMkLst>
        </pc:spChg>
        <pc:spChg chg="add">
          <ac:chgData name="SANKU HEMANTH" userId="01304bc0-a493-4762-bedc-38502daa681a" providerId="ADAL" clId="{B41C5CDA-B744-4D79-9BCA-8230102D2D0B}" dt="2020-12-13T10:30:14.198" v="1270" actId="26606"/>
          <ac:spMkLst>
            <pc:docMk/>
            <pc:sldMk cId="3264886794" sldId="261"/>
            <ac:spMk id="10" creationId="{526E0BFB-CDF1-4990-8C11-AC849311E0A8}"/>
          </ac:spMkLst>
        </pc:spChg>
        <pc:spChg chg="add">
          <ac:chgData name="SANKU HEMANTH" userId="01304bc0-a493-4762-bedc-38502daa681a" providerId="ADAL" clId="{B41C5CDA-B744-4D79-9BCA-8230102D2D0B}" dt="2020-12-13T10:30:14.198" v="1270" actId="26606"/>
          <ac:spMkLst>
            <pc:docMk/>
            <pc:sldMk cId="3264886794" sldId="261"/>
            <ac:spMk id="12" creationId="{6069A1F8-9BEB-4786-9694-FC48B2D75D21}"/>
          </ac:spMkLst>
        </pc:spChg>
        <pc:spChg chg="add">
          <ac:chgData name="SANKU HEMANTH" userId="01304bc0-a493-4762-bedc-38502daa681a" providerId="ADAL" clId="{B41C5CDA-B744-4D79-9BCA-8230102D2D0B}" dt="2020-12-13T10:30:14.198" v="1270" actId="26606"/>
          <ac:spMkLst>
            <pc:docMk/>
            <pc:sldMk cId="3264886794" sldId="261"/>
            <ac:spMk id="14" creationId="{AF2F604E-43BE-4DC3-B983-E071523364F8}"/>
          </ac:spMkLst>
        </pc:spChg>
        <pc:spChg chg="add">
          <ac:chgData name="SANKU HEMANTH" userId="01304bc0-a493-4762-bedc-38502daa681a" providerId="ADAL" clId="{B41C5CDA-B744-4D79-9BCA-8230102D2D0B}" dt="2020-12-13T10:30:14.198" v="1270" actId="26606"/>
          <ac:spMkLst>
            <pc:docMk/>
            <pc:sldMk cId="3264886794" sldId="261"/>
            <ac:spMk id="16" creationId="{08C9B587-E65E-4B52-B37C-ABEBB6E87928}"/>
          </ac:spMkLst>
        </pc:spChg>
        <pc:picChg chg="add mod">
          <ac:chgData name="SANKU HEMANTH" userId="01304bc0-a493-4762-bedc-38502daa681a" providerId="ADAL" clId="{B41C5CDA-B744-4D79-9BCA-8230102D2D0B}" dt="2020-12-13T10:30:14.198" v="1270" actId="26606"/>
          <ac:picMkLst>
            <pc:docMk/>
            <pc:sldMk cId="3264886794" sldId="261"/>
            <ac:picMk id="5" creationId="{150A2987-8C71-45F4-A04D-53B4BA06C518}"/>
          </ac:picMkLst>
        </pc:picChg>
      </pc:sldChg>
      <pc:sldChg chg="addSp delSp modSp new mod ord setBg setClrOvrMap">
        <pc:chgData name="SANKU HEMANTH" userId="01304bc0-a493-4762-bedc-38502daa681a" providerId="ADAL" clId="{B41C5CDA-B744-4D79-9BCA-8230102D2D0B}" dt="2020-12-13T11:01:03.440" v="2072" actId="26606"/>
        <pc:sldMkLst>
          <pc:docMk/>
          <pc:sldMk cId="106389224" sldId="262"/>
        </pc:sldMkLst>
        <pc:spChg chg="mod">
          <ac:chgData name="SANKU HEMANTH" userId="01304bc0-a493-4762-bedc-38502daa681a" providerId="ADAL" clId="{B41C5CDA-B744-4D79-9BCA-8230102D2D0B}" dt="2020-12-13T11:01:03.440" v="2072" actId="26606"/>
          <ac:spMkLst>
            <pc:docMk/>
            <pc:sldMk cId="106389224" sldId="262"/>
            <ac:spMk id="2" creationId="{A8B448A2-E0D7-4217-9D80-B421EFAF9216}"/>
          </ac:spMkLst>
        </pc:spChg>
        <pc:spChg chg="mod">
          <ac:chgData name="SANKU HEMANTH" userId="01304bc0-a493-4762-bedc-38502daa681a" providerId="ADAL" clId="{B41C5CDA-B744-4D79-9BCA-8230102D2D0B}" dt="2020-12-13T11:01:03.440" v="2072" actId="26606"/>
          <ac:spMkLst>
            <pc:docMk/>
            <pc:sldMk cId="106389224" sldId="262"/>
            <ac:spMk id="3" creationId="{5FEF04CD-F050-461B-B3E4-11FAAF9FA1A0}"/>
          </ac:spMkLst>
        </pc:spChg>
        <pc:spChg chg="add del">
          <ac:chgData name="SANKU HEMANTH" userId="01304bc0-a493-4762-bedc-38502daa681a" providerId="ADAL" clId="{B41C5CDA-B744-4D79-9BCA-8230102D2D0B}" dt="2020-12-13T11:01:03.425" v="2071" actId="26606"/>
          <ac:spMkLst>
            <pc:docMk/>
            <pc:sldMk cId="106389224" sldId="262"/>
            <ac:spMk id="9" creationId="{325166D1-1B21-4128-AC42-61745528E4D6}"/>
          </ac:spMkLst>
        </pc:spChg>
        <pc:spChg chg="add del">
          <ac:chgData name="SANKU HEMANTH" userId="01304bc0-a493-4762-bedc-38502daa681a" providerId="ADAL" clId="{B41C5CDA-B744-4D79-9BCA-8230102D2D0B}" dt="2020-12-13T11:01:01.092" v="2069" actId="26606"/>
          <ac:spMkLst>
            <pc:docMk/>
            <pc:sldMk cId="106389224" sldId="262"/>
            <ac:spMk id="10" creationId="{B95B9BA8-1D69-4796-85F5-B6D0BD52354B}"/>
          </ac:spMkLst>
        </pc:spChg>
        <pc:grpChg chg="add del">
          <ac:chgData name="SANKU HEMANTH" userId="01304bc0-a493-4762-bedc-38502daa681a" providerId="ADAL" clId="{B41C5CDA-B744-4D79-9BCA-8230102D2D0B}" dt="2020-12-13T11:01:03.425" v="2071" actId="26606"/>
          <ac:grpSpMkLst>
            <pc:docMk/>
            <pc:sldMk cId="106389224" sldId="262"/>
            <ac:grpSpMk id="11" creationId="{E6517BAC-C80F-4065-90D8-703493E0B353}"/>
          </ac:grpSpMkLst>
        </pc:grpChg>
        <pc:picChg chg="add del">
          <ac:chgData name="SANKU HEMANTH" userId="01304bc0-a493-4762-bedc-38502daa681a" providerId="ADAL" clId="{B41C5CDA-B744-4D79-9BCA-8230102D2D0B}" dt="2020-12-13T11:01:03.425" v="2071" actId="26606"/>
          <ac:picMkLst>
            <pc:docMk/>
            <pc:sldMk cId="106389224" sldId="262"/>
            <ac:picMk id="5" creationId="{0EC0ECBC-9A6B-4186-BADA-8C6E85FE427A}"/>
          </ac:picMkLst>
        </pc:picChg>
        <pc:picChg chg="add del">
          <ac:chgData name="SANKU HEMANTH" userId="01304bc0-a493-4762-bedc-38502daa681a" providerId="ADAL" clId="{B41C5CDA-B744-4D79-9BCA-8230102D2D0B}" dt="2020-12-13T11:01:01.092" v="2069" actId="26606"/>
          <ac:picMkLst>
            <pc:docMk/>
            <pc:sldMk cId="106389224" sldId="262"/>
            <ac:picMk id="7" creationId="{9B987B99-77B8-4B33-BA1A-142A1EE1C17E}"/>
          </ac:picMkLst>
        </pc:picChg>
        <pc:picChg chg="add">
          <ac:chgData name="SANKU HEMANTH" userId="01304bc0-a493-4762-bedc-38502daa681a" providerId="ADAL" clId="{B41C5CDA-B744-4D79-9BCA-8230102D2D0B}" dt="2020-12-13T11:01:03.440" v="2072" actId="26606"/>
          <ac:picMkLst>
            <pc:docMk/>
            <pc:sldMk cId="106389224" sldId="262"/>
            <ac:picMk id="15" creationId="{AD70BE29-509D-4ACF-82F5-12FB74FF9A94}"/>
          </ac:picMkLst>
        </pc:picChg>
      </pc:sldChg>
      <pc:sldChg chg="addSp delSp modSp new mod setBg setClrOvrMap addCm delCm">
        <pc:chgData name="SANKU HEMANTH" userId="01304bc0-a493-4762-bedc-38502daa681a" providerId="ADAL" clId="{B41C5CDA-B744-4D79-9BCA-8230102D2D0B}" dt="2020-12-13T10:49:34.409" v="1699" actId="20577"/>
        <pc:sldMkLst>
          <pc:docMk/>
          <pc:sldMk cId="2947408156" sldId="263"/>
        </pc:sldMkLst>
        <pc:spChg chg="mod ord">
          <ac:chgData name="SANKU HEMANTH" userId="01304bc0-a493-4762-bedc-38502daa681a" providerId="ADAL" clId="{B41C5CDA-B744-4D79-9BCA-8230102D2D0B}" dt="2020-12-13T10:44:01.954" v="1436" actId="1076"/>
          <ac:spMkLst>
            <pc:docMk/>
            <pc:sldMk cId="2947408156" sldId="263"/>
            <ac:spMk id="2" creationId="{9FAC5250-C3CD-40C4-9CE9-C58E35278F2C}"/>
          </ac:spMkLst>
        </pc:spChg>
        <pc:spChg chg="del">
          <ac:chgData name="SANKU HEMANTH" userId="01304bc0-a493-4762-bedc-38502daa681a" providerId="ADAL" clId="{B41C5CDA-B744-4D79-9BCA-8230102D2D0B}" dt="2020-12-13T10:30:52.246" v="1272"/>
          <ac:spMkLst>
            <pc:docMk/>
            <pc:sldMk cId="2947408156" sldId="263"/>
            <ac:spMk id="3" creationId="{4EB57DF3-CA10-47FA-B8FE-3738C8FA7429}"/>
          </ac:spMkLst>
        </pc:spChg>
        <pc:spChg chg="add del mod">
          <ac:chgData name="SANKU HEMANTH" userId="01304bc0-a493-4762-bedc-38502daa681a" providerId="ADAL" clId="{B41C5CDA-B744-4D79-9BCA-8230102D2D0B}" dt="2020-12-13T10:32:42.870" v="1295"/>
          <ac:spMkLst>
            <pc:docMk/>
            <pc:sldMk cId="2947408156" sldId="263"/>
            <ac:spMk id="7" creationId="{6E4446A0-A93B-4D2C-801B-13626E51FAC0}"/>
          </ac:spMkLst>
        </pc:spChg>
        <pc:spChg chg="add del">
          <ac:chgData name="SANKU HEMANTH" userId="01304bc0-a493-4762-bedc-38502daa681a" providerId="ADAL" clId="{B41C5CDA-B744-4D79-9BCA-8230102D2D0B}" dt="2020-12-13T10:32:03.855" v="1292" actId="26606"/>
          <ac:spMkLst>
            <pc:docMk/>
            <pc:sldMk cId="2947408156" sldId="263"/>
            <ac:spMk id="20" creationId="{AC70E7BE-A806-4210-A324-6916EEE8B1E9}"/>
          </ac:spMkLst>
        </pc:spChg>
        <pc:spChg chg="add del">
          <ac:chgData name="SANKU HEMANTH" userId="01304bc0-a493-4762-bedc-38502daa681a" providerId="ADAL" clId="{B41C5CDA-B744-4D79-9BCA-8230102D2D0B}" dt="2020-12-13T10:32:03.855" v="1292" actId="26606"/>
          <ac:spMkLst>
            <pc:docMk/>
            <pc:sldMk cId="2947408156" sldId="263"/>
            <ac:spMk id="26" creationId="{ECADAA64-BE10-4EAD-A7DA-F601862B9720}"/>
          </ac:spMkLst>
        </pc:spChg>
        <pc:spChg chg="add del">
          <ac:chgData name="SANKU HEMANTH" userId="01304bc0-a493-4762-bedc-38502daa681a" providerId="ADAL" clId="{B41C5CDA-B744-4D79-9BCA-8230102D2D0B}" dt="2020-12-13T10:32:03.855" v="1292" actId="26606"/>
          <ac:spMkLst>
            <pc:docMk/>
            <pc:sldMk cId="2947408156" sldId="263"/>
            <ac:spMk id="28" creationId="{7A478424-EC38-4BA6-B5A6-C2EF42F5E389}"/>
          </ac:spMkLst>
        </pc:spChg>
        <pc:spChg chg="add mod">
          <ac:chgData name="SANKU HEMANTH" userId="01304bc0-a493-4762-bedc-38502daa681a" providerId="ADAL" clId="{B41C5CDA-B744-4D79-9BCA-8230102D2D0B}" dt="2020-12-13T10:46:21.766" v="1514" actId="1076"/>
          <ac:spMkLst>
            <pc:docMk/>
            <pc:sldMk cId="2947408156" sldId="263"/>
            <ac:spMk id="30" creationId="{6C48152E-B905-431E-800E-F30FDC155CDE}"/>
          </ac:spMkLst>
        </pc:spChg>
        <pc:spChg chg="add del">
          <ac:chgData name="SANKU HEMANTH" userId="01304bc0-a493-4762-bedc-38502daa681a" providerId="ADAL" clId="{B41C5CDA-B744-4D79-9BCA-8230102D2D0B}" dt="2020-12-13T10:33:43.764" v="1308" actId="26606"/>
          <ac:spMkLst>
            <pc:docMk/>
            <pc:sldMk cId="2947408156" sldId="263"/>
            <ac:spMk id="31" creationId="{4AAAAA72-49DC-418D-B37C-BFB4D2F69588}"/>
          </ac:spMkLst>
        </pc:spChg>
        <pc:spChg chg="add del">
          <ac:chgData name="SANKU HEMANTH" userId="01304bc0-a493-4762-bedc-38502daa681a" providerId="ADAL" clId="{B41C5CDA-B744-4D79-9BCA-8230102D2D0B}" dt="2020-12-13T10:36:49.081" v="1352" actId="26606"/>
          <ac:spMkLst>
            <pc:docMk/>
            <pc:sldMk cId="2947408156" sldId="263"/>
            <ac:spMk id="32" creationId="{3BC86459-D5A1-4BB3-B52B-785E1D138DCD}"/>
          </ac:spMkLst>
        </pc:spChg>
        <pc:spChg chg="add del">
          <ac:chgData name="SANKU HEMANTH" userId="01304bc0-a493-4762-bedc-38502daa681a" providerId="ADAL" clId="{B41C5CDA-B744-4D79-9BCA-8230102D2D0B}" dt="2020-12-13T10:32:00.209" v="1289" actId="26606"/>
          <ac:spMkLst>
            <pc:docMk/>
            <pc:sldMk cId="2947408156" sldId="263"/>
            <ac:spMk id="33" creationId="{3BC86459-D5A1-4BB3-B52B-785E1D138DCD}"/>
          </ac:spMkLst>
        </pc:spChg>
        <pc:spChg chg="add del">
          <ac:chgData name="SANKU HEMANTH" userId="01304bc0-a493-4762-bedc-38502daa681a" providerId="ADAL" clId="{B41C5CDA-B744-4D79-9BCA-8230102D2D0B}" dt="2020-12-13T10:35:36.560" v="1350" actId="26606"/>
          <ac:spMkLst>
            <pc:docMk/>
            <pc:sldMk cId="2947408156" sldId="263"/>
            <ac:spMk id="34" creationId="{AC70E7BE-A806-4210-A324-6916EEE8B1E9}"/>
          </ac:spMkLst>
        </pc:spChg>
        <pc:spChg chg="add del">
          <ac:chgData name="SANKU HEMANTH" userId="01304bc0-a493-4762-bedc-38502daa681a" providerId="ADAL" clId="{B41C5CDA-B744-4D79-9BCA-8230102D2D0B}" dt="2020-12-13T10:32:00.209" v="1289" actId="26606"/>
          <ac:spMkLst>
            <pc:docMk/>
            <pc:sldMk cId="2947408156" sldId="263"/>
            <ac:spMk id="35" creationId="{5BDF7CF8-088C-4E6F-B0FD-047CD4E79EAD}"/>
          </ac:spMkLst>
        </pc:spChg>
        <pc:spChg chg="add del">
          <ac:chgData name="SANKU HEMANTH" userId="01304bc0-a493-4762-bedc-38502daa681a" providerId="ADAL" clId="{B41C5CDA-B744-4D79-9BCA-8230102D2D0B}" dt="2020-12-13T10:33:43.764" v="1308" actId="26606"/>
          <ac:spMkLst>
            <pc:docMk/>
            <pc:sldMk cId="2947408156" sldId="263"/>
            <ac:spMk id="36" creationId="{A3C210E6-A35A-4F68-8D60-801A019C75B8}"/>
          </ac:spMkLst>
        </pc:spChg>
        <pc:spChg chg="add del">
          <ac:chgData name="SANKU HEMANTH" userId="01304bc0-a493-4762-bedc-38502daa681a" providerId="ADAL" clId="{B41C5CDA-B744-4D79-9BCA-8230102D2D0B}" dt="2020-12-13T10:32:00.209" v="1289" actId="26606"/>
          <ac:spMkLst>
            <pc:docMk/>
            <pc:sldMk cId="2947408156" sldId="263"/>
            <ac:spMk id="37" creationId="{2AC12B82-826E-4D2B-BFBC-D11C8BCB94D5}"/>
          </ac:spMkLst>
        </pc:spChg>
        <pc:spChg chg="add del">
          <ac:chgData name="SANKU HEMANTH" userId="01304bc0-a493-4762-bedc-38502daa681a" providerId="ADAL" clId="{B41C5CDA-B744-4D79-9BCA-8230102D2D0B}" dt="2020-12-13T10:33:43.764" v="1308" actId="26606"/>
          <ac:spMkLst>
            <pc:docMk/>
            <pc:sldMk cId="2947408156" sldId="263"/>
            <ac:spMk id="38" creationId="{AC0D06B0-F19C-459E-B221-A34B506FB5E3}"/>
          </ac:spMkLst>
        </pc:spChg>
        <pc:spChg chg="add del">
          <ac:chgData name="SANKU HEMANTH" userId="01304bc0-a493-4762-bedc-38502daa681a" providerId="ADAL" clId="{B41C5CDA-B744-4D79-9BCA-8230102D2D0B}" dt="2020-12-13T10:32:00.209" v="1289" actId="26606"/>
          <ac:spMkLst>
            <pc:docMk/>
            <pc:sldMk cId="2947408156" sldId="263"/>
            <ac:spMk id="39" creationId="{FDA53CE5-675F-438B-901D-C2A484DA7DAD}"/>
          </ac:spMkLst>
        </pc:spChg>
        <pc:spChg chg="add del">
          <ac:chgData name="SANKU HEMANTH" userId="01304bc0-a493-4762-bedc-38502daa681a" providerId="ADAL" clId="{B41C5CDA-B744-4D79-9BCA-8230102D2D0B}" dt="2020-12-13T10:33:43.764" v="1308" actId="26606"/>
          <ac:spMkLst>
            <pc:docMk/>
            <pc:sldMk cId="2947408156" sldId="263"/>
            <ac:spMk id="40" creationId="{345B26DA-1C6B-4C66-81C9-9C1877FC2DB1}"/>
          </ac:spMkLst>
        </pc:spChg>
        <pc:spChg chg="add del">
          <ac:chgData name="SANKU HEMANTH" userId="01304bc0-a493-4762-bedc-38502daa681a" providerId="ADAL" clId="{B41C5CDA-B744-4D79-9BCA-8230102D2D0B}" dt="2020-12-13T10:36:49.081" v="1352" actId="26606"/>
          <ac:spMkLst>
            <pc:docMk/>
            <pc:sldMk cId="2947408156" sldId="263"/>
            <ac:spMk id="41" creationId="{5BDF7CF8-088C-4E6F-B0FD-047CD4E79EAD}"/>
          </ac:spMkLst>
        </pc:spChg>
        <pc:spChg chg="add del">
          <ac:chgData name="SANKU HEMANTH" userId="01304bc0-a493-4762-bedc-38502daa681a" providerId="ADAL" clId="{B41C5CDA-B744-4D79-9BCA-8230102D2D0B}" dt="2020-12-13T10:33:43.764" v="1308" actId="26606"/>
          <ac:spMkLst>
            <pc:docMk/>
            <pc:sldMk cId="2947408156" sldId="263"/>
            <ac:spMk id="42" creationId="{98DE6C44-43F8-4DE4-AB81-66853FFEA09A}"/>
          </ac:spMkLst>
        </pc:spChg>
        <pc:spChg chg="add del">
          <ac:chgData name="SANKU HEMANTH" userId="01304bc0-a493-4762-bedc-38502daa681a" providerId="ADAL" clId="{B41C5CDA-B744-4D79-9BCA-8230102D2D0B}" dt="2020-12-13T10:36:49.081" v="1352" actId="26606"/>
          <ac:spMkLst>
            <pc:docMk/>
            <pc:sldMk cId="2947408156" sldId="263"/>
            <ac:spMk id="43" creationId="{2AC12B82-826E-4D2B-BFBC-D11C8BCB94D5}"/>
          </ac:spMkLst>
        </pc:spChg>
        <pc:spChg chg="add del">
          <ac:chgData name="SANKU HEMANTH" userId="01304bc0-a493-4762-bedc-38502daa681a" providerId="ADAL" clId="{B41C5CDA-B744-4D79-9BCA-8230102D2D0B}" dt="2020-12-13T10:33:43.764" v="1308" actId="26606"/>
          <ac:spMkLst>
            <pc:docMk/>
            <pc:sldMk cId="2947408156" sldId="263"/>
            <ac:spMk id="44" creationId="{2409529B-9B56-4F10-BE4D-F934DB89E57E}"/>
          </ac:spMkLst>
        </pc:spChg>
        <pc:spChg chg="add del">
          <ac:chgData name="SANKU HEMANTH" userId="01304bc0-a493-4762-bedc-38502daa681a" providerId="ADAL" clId="{B41C5CDA-B744-4D79-9BCA-8230102D2D0B}" dt="2020-12-13T10:36:49.081" v="1352" actId="26606"/>
          <ac:spMkLst>
            <pc:docMk/>
            <pc:sldMk cId="2947408156" sldId="263"/>
            <ac:spMk id="45" creationId="{FDA53CE5-675F-438B-901D-C2A484DA7DAD}"/>
          </ac:spMkLst>
        </pc:spChg>
        <pc:spChg chg="add del">
          <ac:chgData name="SANKU HEMANTH" userId="01304bc0-a493-4762-bedc-38502daa681a" providerId="ADAL" clId="{B41C5CDA-B744-4D79-9BCA-8230102D2D0B}" dt="2020-12-13T10:36:50.467" v="1354" actId="26606"/>
          <ac:spMkLst>
            <pc:docMk/>
            <pc:sldMk cId="2947408156" sldId="263"/>
            <ac:spMk id="47" creationId="{B497CCB5-5FC2-473C-AFCC-2430CEF1DF71}"/>
          </ac:spMkLst>
        </pc:spChg>
        <pc:spChg chg="add del">
          <ac:chgData name="SANKU HEMANTH" userId="01304bc0-a493-4762-bedc-38502daa681a" providerId="ADAL" clId="{B41C5CDA-B744-4D79-9BCA-8230102D2D0B}" dt="2020-12-13T10:36:50.467" v="1354" actId="26606"/>
          <ac:spMkLst>
            <pc:docMk/>
            <pc:sldMk cId="2947408156" sldId="263"/>
            <ac:spMk id="48" creationId="{599C8C75-BFDF-44E7-A028-EEB5EDD58817}"/>
          </ac:spMkLst>
        </pc:spChg>
        <pc:spChg chg="add del">
          <ac:chgData name="SANKU HEMANTH" userId="01304bc0-a493-4762-bedc-38502daa681a" providerId="ADAL" clId="{B41C5CDA-B744-4D79-9BCA-8230102D2D0B}" dt="2020-12-13T10:35:36.560" v="1350" actId="26606"/>
          <ac:spMkLst>
            <pc:docMk/>
            <pc:sldMk cId="2947408156" sldId="263"/>
            <ac:spMk id="49" creationId="{ECADAA64-BE10-4EAD-A7DA-F601862B9720}"/>
          </ac:spMkLst>
        </pc:spChg>
        <pc:spChg chg="add del">
          <ac:chgData name="SANKU HEMANTH" userId="01304bc0-a493-4762-bedc-38502daa681a" providerId="ADAL" clId="{B41C5CDA-B744-4D79-9BCA-8230102D2D0B}" dt="2020-12-13T10:35:36.560" v="1350" actId="26606"/>
          <ac:spMkLst>
            <pc:docMk/>
            <pc:sldMk cId="2947408156" sldId="263"/>
            <ac:spMk id="50" creationId="{7A478424-EC38-4BA6-B5A6-C2EF42F5E389}"/>
          </ac:spMkLst>
        </pc:spChg>
        <pc:spChg chg="add del">
          <ac:chgData name="SANKU HEMANTH" userId="01304bc0-a493-4762-bedc-38502daa681a" providerId="ADAL" clId="{B41C5CDA-B744-4D79-9BCA-8230102D2D0B}" dt="2020-12-13T10:37:44.181" v="1366" actId="26606"/>
          <ac:spMkLst>
            <pc:docMk/>
            <pc:sldMk cId="2947408156" sldId="263"/>
            <ac:spMk id="51" creationId="{A3C210E6-A35A-4F68-8D60-801A019C75B8}"/>
          </ac:spMkLst>
        </pc:spChg>
        <pc:spChg chg="add del">
          <ac:chgData name="SANKU HEMANTH" userId="01304bc0-a493-4762-bedc-38502daa681a" providerId="ADAL" clId="{B41C5CDA-B744-4D79-9BCA-8230102D2D0B}" dt="2020-12-13T10:37:44.181" v="1366" actId="26606"/>
          <ac:spMkLst>
            <pc:docMk/>
            <pc:sldMk cId="2947408156" sldId="263"/>
            <ac:spMk id="52" creationId="{AC0D06B0-F19C-459E-B221-A34B506FB5E3}"/>
          </ac:spMkLst>
        </pc:spChg>
        <pc:spChg chg="add del">
          <ac:chgData name="SANKU HEMANTH" userId="01304bc0-a493-4762-bedc-38502daa681a" providerId="ADAL" clId="{B41C5CDA-B744-4D79-9BCA-8230102D2D0B}" dt="2020-12-13T10:37:44.181" v="1366" actId="26606"/>
          <ac:spMkLst>
            <pc:docMk/>
            <pc:sldMk cId="2947408156" sldId="263"/>
            <ac:spMk id="53" creationId="{345B26DA-1C6B-4C66-81C9-9C1877FC2DB1}"/>
          </ac:spMkLst>
        </pc:spChg>
        <pc:spChg chg="add del">
          <ac:chgData name="SANKU HEMANTH" userId="01304bc0-a493-4762-bedc-38502daa681a" providerId="ADAL" clId="{B41C5CDA-B744-4D79-9BCA-8230102D2D0B}" dt="2020-12-13T10:37:44.181" v="1366" actId="26606"/>
          <ac:spMkLst>
            <pc:docMk/>
            <pc:sldMk cId="2947408156" sldId="263"/>
            <ac:spMk id="54" creationId="{98DE6C44-43F8-4DE4-AB81-66853FFEA09A}"/>
          </ac:spMkLst>
        </pc:spChg>
        <pc:spChg chg="add del">
          <ac:chgData name="SANKU HEMANTH" userId="01304bc0-a493-4762-bedc-38502daa681a" providerId="ADAL" clId="{B41C5CDA-B744-4D79-9BCA-8230102D2D0B}" dt="2020-12-13T10:37:44.181" v="1366" actId="26606"/>
          <ac:spMkLst>
            <pc:docMk/>
            <pc:sldMk cId="2947408156" sldId="263"/>
            <ac:spMk id="55" creationId="{2409529B-9B56-4F10-BE4D-F934DB89E57E}"/>
          </ac:spMkLst>
        </pc:spChg>
        <pc:spChg chg="add del mod ord">
          <ac:chgData name="SANKU HEMANTH" userId="01304bc0-a493-4762-bedc-38502daa681a" providerId="ADAL" clId="{B41C5CDA-B744-4D79-9BCA-8230102D2D0B}" dt="2020-12-13T10:37:44.181" v="1366" actId="26606"/>
          <ac:spMkLst>
            <pc:docMk/>
            <pc:sldMk cId="2947408156" sldId="263"/>
            <ac:spMk id="56" creationId="{ADCCE54A-C553-49BD-B171-37F582EF7641}"/>
          </ac:spMkLst>
        </pc:spChg>
        <pc:spChg chg="add del">
          <ac:chgData name="SANKU HEMANTH" userId="01304bc0-a493-4762-bedc-38502daa681a" providerId="ADAL" clId="{B41C5CDA-B744-4D79-9BCA-8230102D2D0B}" dt="2020-12-13T10:42:20.257" v="1411" actId="26606"/>
          <ac:spMkLst>
            <pc:docMk/>
            <pc:sldMk cId="2947408156" sldId="263"/>
            <ac:spMk id="57" creationId="{B497CCB5-5FC2-473C-AFCC-2430CEF1DF71}"/>
          </ac:spMkLst>
        </pc:spChg>
        <pc:spChg chg="add del">
          <ac:chgData name="SANKU HEMANTH" userId="01304bc0-a493-4762-bedc-38502daa681a" providerId="ADAL" clId="{B41C5CDA-B744-4D79-9BCA-8230102D2D0B}" dt="2020-12-13T10:42:20.257" v="1411" actId="26606"/>
          <ac:spMkLst>
            <pc:docMk/>
            <pc:sldMk cId="2947408156" sldId="263"/>
            <ac:spMk id="58" creationId="{599C8C75-BFDF-44E7-A028-EEB5EDD58817}"/>
          </ac:spMkLst>
        </pc:spChg>
        <pc:spChg chg="add del">
          <ac:chgData name="SANKU HEMANTH" userId="01304bc0-a493-4762-bedc-38502daa681a" providerId="ADAL" clId="{B41C5CDA-B744-4D79-9BCA-8230102D2D0B}" dt="2020-12-13T10:42:44.007" v="1413" actId="26606"/>
          <ac:spMkLst>
            <pc:docMk/>
            <pc:sldMk cId="2947408156" sldId="263"/>
            <ac:spMk id="59" creationId="{1F7B9ED7-2EBC-4D1E-AD9C-3A7117DCF856}"/>
          </ac:spMkLst>
        </pc:spChg>
        <pc:spChg chg="add del">
          <ac:chgData name="SANKU HEMANTH" userId="01304bc0-a493-4762-bedc-38502daa681a" providerId="ADAL" clId="{B41C5CDA-B744-4D79-9BCA-8230102D2D0B}" dt="2020-12-13T10:42:44.007" v="1413" actId="26606"/>
          <ac:spMkLst>
            <pc:docMk/>
            <pc:sldMk cId="2947408156" sldId="263"/>
            <ac:spMk id="60" creationId="{1C958042-65E3-42E4-A01E-48B022A5E642}"/>
          </ac:spMkLst>
        </pc:spChg>
        <pc:spChg chg="add del">
          <ac:chgData name="SANKU HEMANTH" userId="01304bc0-a493-4762-bedc-38502daa681a" providerId="ADAL" clId="{B41C5CDA-B744-4D79-9BCA-8230102D2D0B}" dt="2020-12-13T10:37:27.719" v="1359" actId="26606"/>
          <ac:spMkLst>
            <pc:docMk/>
            <pc:sldMk cId="2947408156" sldId="263"/>
            <ac:spMk id="61" creationId="{E6BFD8E9-9A76-4603-9D84-3A5AA9B88757}"/>
          </ac:spMkLst>
        </pc:spChg>
        <pc:spChg chg="add del">
          <ac:chgData name="SANKU HEMANTH" userId="01304bc0-a493-4762-bedc-38502daa681a" providerId="ADAL" clId="{B41C5CDA-B744-4D79-9BCA-8230102D2D0B}" dt="2020-12-13T10:42:44.007" v="1413" actId="26606"/>
          <ac:spMkLst>
            <pc:docMk/>
            <pc:sldMk cId="2947408156" sldId="263"/>
            <ac:spMk id="64" creationId="{940B9EB9-601A-4B8F-9557-E585D0B5F534}"/>
          </ac:spMkLst>
        </pc:spChg>
        <pc:spChg chg="add del">
          <ac:chgData name="SANKU HEMANTH" userId="01304bc0-a493-4762-bedc-38502daa681a" providerId="ADAL" clId="{B41C5CDA-B744-4D79-9BCA-8230102D2D0B}" dt="2020-12-13T10:37:42.947" v="1363" actId="26606"/>
          <ac:spMkLst>
            <pc:docMk/>
            <pc:sldMk cId="2947408156" sldId="263"/>
            <ac:spMk id="65" creationId="{345B26DA-1C6B-4C66-81C9-9C1877FC2DB1}"/>
          </ac:spMkLst>
        </pc:spChg>
        <pc:spChg chg="add del">
          <ac:chgData name="SANKU HEMANTH" userId="01304bc0-a493-4762-bedc-38502daa681a" providerId="ADAL" clId="{B41C5CDA-B744-4D79-9BCA-8230102D2D0B}" dt="2020-12-13T10:42:45.591" v="1415" actId="26606"/>
          <ac:spMkLst>
            <pc:docMk/>
            <pc:sldMk cId="2947408156" sldId="263"/>
            <ac:spMk id="66" creationId="{0D7B6173-1D58-48E2-83CF-37350F315F75}"/>
          </ac:spMkLst>
        </pc:spChg>
        <pc:spChg chg="add del">
          <ac:chgData name="SANKU HEMANTH" userId="01304bc0-a493-4762-bedc-38502daa681a" providerId="ADAL" clId="{B41C5CDA-B744-4D79-9BCA-8230102D2D0B}" dt="2020-12-13T10:37:28.724" v="1361" actId="26606"/>
          <ac:spMkLst>
            <pc:docMk/>
            <pc:sldMk cId="2947408156" sldId="263"/>
            <ac:spMk id="67" creationId="{4078886C-0764-4B52-977A-0F8A87E7929E}"/>
          </ac:spMkLst>
        </pc:spChg>
        <pc:spChg chg="add del">
          <ac:chgData name="SANKU HEMANTH" userId="01304bc0-a493-4762-bedc-38502daa681a" providerId="ADAL" clId="{B41C5CDA-B744-4D79-9BCA-8230102D2D0B}" dt="2020-12-13T10:37:28.724" v="1361" actId="26606"/>
          <ac:spMkLst>
            <pc:docMk/>
            <pc:sldMk cId="2947408156" sldId="263"/>
            <ac:spMk id="68" creationId="{84850E6C-C8B3-492F-B52D-3E1747FDD474}"/>
          </ac:spMkLst>
        </pc:spChg>
        <pc:spChg chg="add del">
          <ac:chgData name="SANKU HEMANTH" userId="01304bc0-a493-4762-bedc-38502daa681a" providerId="ADAL" clId="{B41C5CDA-B744-4D79-9BCA-8230102D2D0B}" dt="2020-12-13T10:37:28.724" v="1361" actId="26606"/>
          <ac:spMkLst>
            <pc:docMk/>
            <pc:sldMk cId="2947408156" sldId="263"/>
            <ac:spMk id="69" creationId="{67042D35-575D-4898-836D-DA0D5671C716}"/>
          </ac:spMkLst>
        </pc:spChg>
        <pc:spChg chg="add del">
          <ac:chgData name="SANKU HEMANTH" userId="01304bc0-a493-4762-bedc-38502daa681a" providerId="ADAL" clId="{B41C5CDA-B744-4D79-9BCA-8230102D2D0B}" dt="2020-12-13T10:37:28.724" v="1361" actId="26606"/>
          <ac:spMkLst>
            <pc:docMk/>
            <pc:sldMk cId="2947408156" sldId="263"/>
            <ac:spMk id="71" creationId="{AA04F11D-E749-44D7-955D-EF32C93E8C85}"/>
          </ac:spMkLst>
        </pc:spChg>
        <pc:spChg chg="add del">
          <ac:chgData name="SANKU HEMANTH" userId="01304bc0-a493-4762-bedc-38502daa681a" providerId="ADAL" clId="{B41C5CDA-B744-4D79-9BCA-8230102D2D0B}" dt="2020-12-13T10:42:45.591" v="1415" actId="26606"/>
          <ac:spMkLst>
            <pc:docMk/>
            <pc:sldMk cId="2947408156" sldId="263"/>
            <ac:spMk id="72" creationId="{2F36CA75-CFBF-4844-B719-8FE9EBADA9AF}"/>
          </ac:spMkLst>
        </pc:spChg>
        <pc:spChg chg="add del">
          <ac:chgData name="SANKU HEMANTH" userId="01304bc0-a493-4762-bedc-38502daa681a" providerId="ADAL" clId="{B41C5CDA-B744-4D79-9BCA-8230102D2D0B}" dt="2020-12-13T10:37:28.724" v="1361" actId="26606"/>
          <ac:spMkLst>
            <pc:docMk/>
            <pc:sldMk cId="2947408156" sldId="263"/>
            <ac:spMk id="73" creationId="{7C7B8ADA-3446-4FE3-A285-3E0D71D1257C}"/>
          </ac:spMkLst>
        </pc:spChg>
        <pc:spChg chg="add del">
          <ac:chgData name="SANKU HEMANTH" userId="01304bc0-a493-4762-bedc-38502daa681a" providerId="ADAL" clId="{B41C5CDA-B744-4D79-9BCA-8230102D2D0B}" dt="2020-12-13T10:42:45.591" v="1415" actId="26606"/>
          <ac:spMkLst>
            <pc:docMk/>
            <pc:sldMk cId="2947408156" sldId="263"/>
            <ac:spMk id="74" creationId="{3D4A84B9-E564-4DD0-97F8-DBF1C460C28A}"/>
          </ac:spMkLst>
        </pc:spChg>
        <pc:spChg chg="add del">
          <ac:chgData name="SANKU HEMANTH" userId="01304bc0-a493-4762-bedc-38502daa681a" providerId="ADAL" clId="{B41C5CDA-B744-4D79-9BCA-8230102D2D0B}" dt="2020-12-13T10:37:42.947" v="1363" actId="26606"/>
          <ac:spMkLst>
            <pc:docMk/>
            <pc:sldMk cId="2947408156" sldId="263"/>
            <ac:spMk id="76" creationId="{A3C210E6-A35A-4F68-8D60-801A019C75B8}"/>
          </ac:spMkLst>
        </pc:spChg>
        <pc:spChg chg="add del">
          <ac:chgData name="SANKU HEMANTH" userId="01304bc0-a493-4762-bedc-38502daa681a" providerId="ADAL" clId="{B41C5CDA-B744-4D79-9BCA-8230102D2D0B}" dt="2020-12-13T10:37:42.947" v="1363" actId="26606"/>
          <ac:spMkLst>
            <pc:docMk/>
            <pc:sldMk cId="2947408156" sldId="263"/>
            <ac:spMk id="77" creationId="{AC0D06B0-F19C-459E-B221-A34B506FB5E3}"/>
          </ac:spMkLst>
        </pc:spChg>
        <pc:spChg chg="add del">
          <ac:chgData name="SANKU HEMANTH" userId="01304bc0-a493-4762-bedc-38502daa681a" providerId="ADAL" clId="{B41C5CDA-B744-4D79-9BCA-8230102D2D0B}" dt="2020-12-13T10:37:42.947" v="1363" actId="26606"/>
          <ac:spMkLst>
            <pc:docMk/>
            <pc:sldMk cId="2947408156" sldId="263"/>
            <ac:spMk id="78" creationId="{98DE6C44-43F8-4DE4-AB81-66853FFEA09A}"/>
          </ac:spMkLst>
        </pc:spChg>
        <pc:spChg chg="add del">
          <ac:chgData name="SANKU HEMANTH" userId="01304bc0-a493-4762-bedc-38502daa681a" providerId="ADAL" clId="{B41C5CDA-B744-4D79-9BCA-8230102D2D0B}" dt="2020-12-13T10:37:42.947" v="1363" actId="26606"/>
          <ac:spMkLst>
            <pc:docMk/>
            <pc:sldMk cId="2947408156" sldId="263"/>
            <ac:spMk id="79" creationId="{2409529B-9B56-4F10-BE4D-F934DB89E57E}"/>
          </ac:spMkLst>
        </pc:spChg>
        <pc:spChg chg="add del">
          <ac:chgData name="SANKU HEMANTH" userId="01304bc0-a493-4762-bedc-38502daa681a" providerId="ADAL" clId="{B41C5CDA-B744-4D79-9BCA-8230102D2D0B}" dt="2020-12-13T10:42:45.591" v="1415" actId="26606"/>
          <ac:spMkLst>
            <pc:docMk/>
            <pc:sldMk cId="2947408156" sldId="263"/>
            <ac:spMk id="80" creationId="{102382E0-0A09-46AE-B955-B911CAFE7F00}"/>
          </ac:spMkLst>
        </pc:spChg>
        <pc:spChg chg="add del">
          <ac:chgData name="SANKU HEMANTH" userId="01304bc0-a493-4762-bedc-38502daa681a" providerId="ADAL" clId="{B41C5CDA-B744-4D79-9BCA-8230102D2D0B}" dt="2020-12-13T10:42:45.591" v="1415" actId="26606"/>
          <ac:spMkLst>
            <pc:docMk/>
            <pc:sldMk cId="2947408156" sldId="263"/>
            <ac:spMk id="81" creationId="{7DE75D4A-0965-4973-BE75-DECCAC9A9614}"/>
          </ac:spMkLst>
        </pc:spChg>
        <pc:spChg chg="add del">
          <ac:chgData name="SANKU HEMANTH" userId="01304bc0-a493-4762-bedc-38502daa681a" providerId="ADAL" clId="{B41C5CDA-B744-4D79-9BCA-8230102D2D0B}" dt="2020-12-13T10:42:45.591" v="1415" actId="26606"/>
          <ac:spMkLst>
            <pc:docMk/>
            <pc:sldMk cId="2947408156" sldId="263"/>
            <ac:spMk id="82" creationId="{8BD01894-15BD-4EB6-8453-AF48A77F9053}"/>
          </ac:spMkLst>
        </pc:spChg>
        <pc:spChg chg="add mod">
          <ac:chgData name="SANKU HEMANTH" userId="01304bc0-a493-4762-bedc-38502daa681a" providerId="ADAL" clId="{B41C5CDA-B744-4D79-9BCA-8230102D2D0B}" dt="2020-12-13T10:46:14.307" v="1513" actId="1076"/>
          <ac:spMkLst>
            <pc:docMk/>
            <pc:sldMk cId="2947408156" sldId="263"/>
            <ac:spMk id="83" creationId="{976E20DB-E262-489D-BCE0-0CB2069A9F3A}"/>
          </ac:spMkLst>
        </pc:spChg>
        <pc:spChg chg="add del">
          <ac:chgData name="SANKU HEMANTH" userId="01304bc0-a493-4762-bedc-38502daa681a" providerId="ADAL" clId="{B41C5CDA-B744-4D79-9BCA-8230102D2D0B}" dt="2020-12-13T10:42:50.995" v="1417" actId="26606"/>
          <ac:spMkLst>
            <pc:docMk/>
            <pc:sldMk cId="2947408156" sldId="263"/>
            <ac:spMk id="84" creationId="{26C4FD82-0925-4819-B4CC-1DBCD3E1B108}"/>
          </ac:spMkLst>
        </pc:spChg>
        <pc:spChg chg="add mod">
          <ac:chgData name="SANKU HEMANTH" userId="01304bc0-a493-4762-bedc-38502daa681a" providerId="ADAL" clId="{B41C5CDA-B744-4D79-9BCA-8230102D2D0B}" dt="2020-12-13T10:46:31.232" v="1515" actId="1076"/>
          <ac:spMkLst>
            <pc:docMk/>
            <pc:sldMk cId="2947408156" sldId="263"/>
            <ac:spMk id="88" creationId="{C83568FC-3C2F-4E2B-8130-0343CF49793B}"/>
          </ac:spMkLst>
        </pc:spChg>
        <pc:spChg chg="add del">
          <ac:chgData name="SANKU HEMANTH" userId="01304bc0-a493-4762-bedc-38502daa681a" providerId="ADAL" clId="{B41C5CDA-B744-4D79-9BCA-8230102D2D0B}" dt="2020-12-13T10:42:54.733" v="1419" actId="26606"/>
          <ac:spMkLst>
            <pc:docMk/>
            <pc:sldMk cId="2947408156" sldId="263"/>
            <ac:spMk id="89" creationId="{A3C210E6-A35A-4F68-8D60-801A019C75B8}"/>
          </ac:spMkLst>
        </pc:spChg>
        <pc:spChg chg="add del">
          <ac:chgData name="SANKU HEMANTH" userId="01304bc0-a493-4762-bedc-38502daa681a" providerId="ADAL" clId="{B41C5CDA-B744-4D79-9BCA-8230102D2D0B}" dt="2020-12-13T10:42:54.733" v="1419" actId="26606"/>
          <ac:spMkLst>
            <pc:docMk/>
            <pc:sldMk cId="2947408156" sldId="263"/>
            <ac:spMk id="90" creationId="{AC0D06B0-F19C-459E-B221-A34B506FB5E3}"/>
          </ac:spMkLst>
        </pc:spChg>
        <pc:spChg chg="add del">
          <ac:chgData name="SANKU HEMANTH" userId="01304bc0-a493-4762-bedc-38502daa681a" providerId="ADAL" clId="{B41C5CDA-B744-4D79-9BCA-8230102D2D0B}" dt="2020-12-13T10:42:54.733" v="1419" actId="26606"/>
          <ac:spMkLst>
            <pc:docMk/>
            <pc:sldMk cId="2947408156" sldId="263"/>
            <ac:spMk id="91" creationId="{345B26DA-1C6B-4C66-81C9-9C1877FC2DB1}"/>
          </ac:spMkLst>
        </pc:spChg>
        <pc:spChg chg="add del">
          <ac:chgData name="SANKU HEMANTH" userId="01304bc0-a493-4762-bedc-38502daa681a" providerId="ADAL" clId="{B41C5CDA-B744-4D79-9BCA-8230102D2D0B}" dt="2020-12-13T10:42:54.733" v="1419" actId="26606"/>
          <ac:spMkLst>
            <pc:docMk/>
            <pc:sldMk cId="2947408156" sldId="263"/>
            <ac:spMk id="92" creationId="{98DE6C44-43F8-4DE4-AB81-66853FFEA09A}"/>
          </ac:spMkLst>
        </pc:spChg>
        <pc:spChg chg="add del">
          <ac:chgData name="SANKU HEMANTH" userId="01304bc0-a493-4762-bedc-38502daa681a" providerId="ADAL" clId="{B41C5CDA-B744-4D79-9BCA-8230102D2D0B}" dt="2020-12-13T10:42:54.733" v="1419" actId="26606"/>
          <ac:spMkLst>
            <pc:docMk/>
            <pc:sldMk cId="2947408156" sldId="263"/>
            <ac:spMk id="93" creationId="{2409529B-9B56-4F10-BE4D-F934DB89E57E}"/>
          </ac:spMkLst>
        </pc:spChg>
        <pc:spChg chg="add del">
          <ac:chgData name="SANKU HEMANTH" userId="01304bc0-a493-4762-bedc-38502daa681a" providerId="ADAL" clId="{B41C5CDA-B744-4D79-9BCA-8230102D2D0B}" dt="2020-12-13T10:42:54.733" v="1419" actId="26606"/>
          <ac:spMkLst>
            <pc:docMk/>
            <pc:sldMk cId="2947408156" sldId="263"/>
            <ac:spMk id="94" creationId="{7999EF68-600A-40DA-B84A-1B9C7B93A400}"/>
          </ac:spMkLst>
        </pc:spChg>
        <pc:spChg chg="add mod">
          <ac:chgData name="SANKU HEMANTH" userId="01304bc0-a493-4762-bedc-38502daa681a" providerId="ADAL" clId="{B41C5CDA-B744-4D79-9BCA-8230102D2D0B}" dt="2020-12-13T10:49:34.409" v="1699" actId="20577"/>
          <ac:spMkLst>
            <pc:docMk/>
            <pc:sldMk cId="2947408156" sldId="263"/>
            <ac:spMk id="95" creationId="{E92E263C-C149-4D59-8569-0C33FC174590}"/>
          </ac:spMkLst>
        </pc:spChg>
        <pc:spChg chg="add del">
          <ac:chgData name="SANKU HEMANTH" userId="01304bc0-a493-4762-bedc-38502daa681a" providerId="ADAL" clId="{B41C5CDA-B744-4D79-9BCA-8230102D2D0B}" dt="2020-12-13T10:43:01.476" v="1421" actId="26606"/>
          <ac:spMkLst>
            <pc:docMk/>
            <pc:sldMk cId="2947408156" sldId="263"/>
            <ac:spMk id="96" creationId="{AC70E7BE-A806-4210-A324-6916EEE8B1E9}"/>
          </ac:spMkLst>
        </pc:spChg>
        <pc:spChg chg="add del">
          <ac:chgData name="SANKU HEMANTH" userId="01304bc0-a493-4762-bedc-38502daa681a" providerId="ADAL" clId="{B41C5CDA-B744-4D79-9BCA-8230102D2D0B}" dt="2020-12-13T10:43:01.476" v="1421" actId="26606"/>
          <ac:spMkLst>
            <pc:docMk/>
            <pc:sldMk cId="2947408156" sldId="263"/>
            <ac:spMk id="100" creationId="{ECADAA64-BE10-4EAD-A7DA-F601862B9720}"/>
          </ac:spMkLst>
        </pc:spChg>
        <pc:spChg chg="add del">
          <ac:chgData name="SANKU HEMANTH" userId="01304bc0-a493-4762-bedc-38502daa681a" providerId="ADAL" clId="{B41C5CDA-B744-4D79-9BCA-8230102D2D0B}" dt="2020-12-13T10:43:01.476" v="1421" actId="26606"/>
          <ac:spMkLst>
            <pc:docMk/>
            <pc:sldMk cId="2947408156" sldId="263"/>
            <ac:spMk id="101" creationId="{7A478424-EC38-4BA6-B5A6-C2EF42F5E389}"/>
          </ac:spMkLst>
        </pc:spChg>
        <pc:spChg chg="add del">
          <ac:chgData name="SANKU HEMANTH" userId="01304bc0-a493-4762-bedc-38502daa681a" providerId="ADAL" clId="{B41C5CDA-B744-4D79-9BCA-8230102D2D0B}" dt="2020-12-13T10:43:08.004" v="1423" actId="26606"/>
          <ac:spMkLst>
            <pc:docMk/>
            <pc:sldMk cId="2947408156" sldId="263"/>
            <ac:spMk id="103" creationId="{D48D9584-D2FD-48CE-9E17-4E250B743B5F}"/>
          </ac:spMkLst>
        </pc:spChg>
        <pc:spChg chg="add del">
          <ac:chgData name="SANKU HEMANTH" userId="01304bc0-a493-4762-bedc-38502daa681a" providerId="ADAL" clId="{B41C5CDA-B744-4D79-9BCA-8230102D2D0B}" dt="2020-12-13T10:43:08.004" v="1423" actId="26606"/>
          <ac:spMkLst>
            <pc:docMk/>
            <pc:sldMk cId="2947408156" sldId="263"/>
            <ac:spMk id="104" creationId="{CA17DEF4-6C5D-41C6-8D93-5C7CFD7ADA5E}"/>
          </ac:spMkLst>
        </pc:spChg>
        <pc:spChg chg="add del">
          <ac:chgData name="SANKU HEMANTH" userId="01304bc0-a493-4762-bedc-38502daa681a" providerId="ADAL" clId="{B41C5CDA-B744-4D79-9BCA-8230102D2D0B}" dt="2020-12-13T10:43:08.004" v="1423" actId="26606"/>
          <ac:spMkLst>
            <pc:docMk/>
            <pc:sldMk cId="2947408156" sldId="263"/>
            <ac:spMk id="105" creationId="{22BBC5A3-5C8C-4FB9-AEFF-8778D2C98D29}"/>
          </ac:spMkLst>
        </pc:spChg>
        <pc:spChg chg="add del">
          <ac:chgData name="SANKU HEMANTH" userId="01304bc0-a493-4762-bedc-38502daa681a" providerId="ADAL" clId="{B41C5CDA-B744-4D79-9BCA-8230102D2D0B}" dt="2020-12-13T10:43:08.004" v="1423" actId="26606"/>
          <ac:spMkLst>
            <pc:docMk/>
            <pc:sldMk cId="2947408156" sldId="263"/>
            <ac:spMk id="106" creationId="{3BB917E8-D696-4787-96D6-521A9C42F9A5}"/>
          </ac:spMkLst>
        </pc:spChg>
        <pc:spChg chg="add del">
          <ac:chgData name="SANKU HEMANTH" userId="01304bc0-a493-4762-bedc-38502daa681a" providerId="ADAL" clId="{B41C5CDA-B744-4D79-9BCA-8230102D2D0B}" dt="2020-12-13T10:43:08.004" v="1423" actId="26606"/>
          <ac:spMkLst>
            <pc:docMk/>
            <pc:sldMk cId="2947408156" sldId="263"/>
            <ac:spMk id="107" creationId="{39F4C545-E278-42ED-9B78-2EBA464444A3}"/>
          </ac:spMkLst>
        </pc:spChg>
        <pc:spChg chg="add del">
          <ac:chgData name="SANKU HEMANTH" userId="01304bc0-a493-4762-bedc-38502daa681a" providerId="ADAL" clId="{B41C5CDA-B744-4D79-9BCA-8230102D2D0B}" dt="2020-12-13T10:43:30.999" v="1427" actId="26606"/>
          <ac:spMkLst>
            <pc:docMk/>
            <pc:sldMk cId="2947408156" sldId="263"/>
            <ac:spMk id="114" creationId="{D48D9584-D2FD-48CE-9E17-4E250B743B5F}"/>
          </ac:spMkLst>
        </pc:spChg>
        <pc:spChg chg="add del">
          <ac:chgData name="SANKU HEMANTH" userId="01304bc0-a493-4762-bedc-38502daa681a" providerId="ADAL" clId="{B41C5CDA-B744-4D79-9BCA-8230102D2D0B}" dt="2020-12-13T10:43:30.999" v="1427" actId="26606"/>
          <ac:spMkLst>
            <pc:docMk/>
            <pc:sldMk cId="2947408156" sldId="263"/>
            <ac:spMk id="115" creationId="{CA17DEF4-6C5D-41C6-8D93-5C7CFD7ADA5E}"/>
          </ac:spMkLst>
        </pc:spChg>
        <pc:spChg chg="add del">
          <ac:chgData name="SANKU HEMANTH" userId="01304bc0-a493-4762-bedc-38502daa681a" providerId="ADAL" clId="{B41C5CDA-B744-4D79-9BCA-8230102D2D0B}" dt="2020-12-13T10:43:30.999" v="1427" actId="26606"/>
          <ac:spMkLst>
            <pc:docMk/>
            <pc:sldMk cId="2947408156" sldId="263"/>
            <ac:spMk id="116" creationId="{22BBC5A3-5C8C-4FB9-AEFF-8778D2C98D29}"/>
          </ac:spMkLst>
        </pc:spChg>
        <pc:spChg chg="add del">
          <ac:chgData name="SANKU HEMANTH" userId="01304bc0-a493-4762-bedc-38502daa681a" providerId="ADAL" clId="{B41C5CDA-B744-4D79-9BCA-8230102D2D0B}" dt="2020-12-13T10:43:30.999" v="1427" actId="26606"/>
          <ac:spMkLst>
            <pc:docMk/>
            <pc:sldMk cId="2947408156" sldId="263"/>
            <ac:spMk id="117" creationId="{3BB917E8-D696-4787-96D6-521A9C42F9A5}"/>
          </ac:spMkLst>
        </pc:spChg>
        <pc:spChg chg="add del">
          <ac:chgData name="SANKU HEMANTH" userId="01304bc0-a493-4762-bedc-38502daa681a" providerId="ADAL" clId="{B41C5CDA-B744-4D79-9BCA-8230102D2D0B}" dt="2020-12-13T10:43:30.999" v="1427" actId="26606"/>
          <ac:spMkLst>
            <pc:docMk/>
            <pc:sldMk cId="2947408156" sldId="263"/>
            <ac:spMk id="118" creationId="{39F4C545-E278-42ED-9B78-2EBA464444A3}"/>
          </ac:spMkLst>
        </pc:spChg>
        <pc:grpChg chg="add del">
          <ac:chgData name="SANKU HEMANTH" userId="01304bc0-a493-4762-bedc-38502daa681a" providerId="ADAL" clId="{B41C5CDA-B744-4D79-9BCA-8230102D2D0B}" dt="2020-12-13T10:32:03.855" v="1292" actId="26606"/>
          <ac:grpSpMkLst>
            <pc:docMk/>
            <pc:sldMk cId="2947408156" sldId="263"/>
            <ac:grpSpMk id="22" creationId="{A7EA17DF-8D42-4599-A066-12036B429F8F}"/>
          </ac:grpSpMkLst>
        </pc:grpChg>
        <pc:grpChg chg="add del">
          <ac:chgData name="SANKU HEMANTH" userId="01304bc0-a493-4762-bedc-38502daa681a" providerId="ADAL" clId="{B41C5CDA-B744-4D79-9BCA-8230102D2D0B}" dt="2020-12-13T10:35:36.560" v="1350" actId="26606"/>
          <ac:grpSpMkLst>
            <pc:docMk/>
            <pc:sldMk cId="2947408156" sldId="263"/>
            <ac:grpSpMk id="46" creationId="{A7EA17DF-8D42-4599-A066-12036B429F8F}"/>
          </ac:grpSpMkLst>
        </pc:grpChg>
        <pc:grpChg chg="add del">
          <ac:chgData name="SANKU HEMANTH" userId="01304bc0-a493-4762-bedc-38502daa681a" providerId="ADAL" clId="{B41C5CDA-B744-4D79-9BCA-8230102D2D0B}" dt="2020-12-13T10:37:27.719" v="1359" actId="26606"/>
          <ac:grpSpMkLst>
            <pc:docMk/>
            <pc:sldMk cId="2947408156" sldId="263"/>
            <ac:grpSpMk id="63" creationId="{7F6F6FC6-9A5F-4E14-8105-15D94914A798}"/>
          </ac:grpSpMkLst>
        </pc:grpChg>
        <pc:grpChg chg="add del">
          <ac:chgData name="SANKU HEMANTH" userId="01304bc0-a493-4762-bedc-38502daa681a" providerId="ADAL" clId="{B41C5CDA-B744-4D79-9BCA-8230102D2D0B}" dt="2020-12-13T10:37:28.724" v="1361" actId="26606"/>
          <ac:grpSpMkLst>
            <pc:docMk/>
            <pc:sldMk cId="2947408156" sldId="263"/>
            <ac:grpSpMk id="70" creationId="{EBAD34AF-5414-49A5-AB75-F1CA854B3094}"/>
          </ac:grpSpMkLst>
        </pc:grpChg>
        <pc:grpChg chg="add del">
          <ac:chgData name="SANKU HEMANTH" userId="01304bc0-a493-4762-bedc-38502daa681a" providerId="ADAL" clId="{B41C5CDA-B744-4D79-9BCA-8230102D2D0B}" dt="2020-12-13T10:42:50.995" v="1417" actId="26606"/>
          <ac:grpSpMkLst>
            <pc:docMk/>
            <pc:sldMk cId="2947408156" sldId="263"/>
            <ac:grpSpMk id="85" creationId="{EB111094-3BD1-4109-A5E7-EE54F2CE15B8}"/>
          </ac:grpSpMkLst>
        </pc:grpChg>
        <pc:grpChg chg="add del">
          <ac:chgData name="SANKU HEMANTH" userId="01304bc0-a493-4762-bedc-38502daa681a" providerId="ADAL" clId="{B41C5CDA-B744-4D79-9BCA-8230102D2D0B}" dt="2020-12-13T10:43:01.476" v="1421" actId="26606"/>
          <ac:grpSpMkLst>
            <pc:docMk/>
            <pc:sldMk cId="2947408156" sldId="263"/>
            <ac:grpSpMk id="97" creationId="{A7EA17DF-8D42-4599-A066-12036B429F8F}"/>
          </ac:grpSpMkLst>
        </pc:grpChg>
        <pc:picChg chg="add del mod">
          <ac:chgData name="SANKU HEMANTH" userId="01304bc0-a493-4762-bedc-38502daa681a" providerId="ADAL" clId="{B41C5CDA-B744-4D79-9BCA-8230102D2D0B}" dt="2020-12-13T10:31:06.068" v="1275" actId="478"/>
          <ac:picMkLst>
            <pc:docMk/>
            <pc:sldMk cId="2947408156" sldId="263"/>
            <ac:picMk id="5" creationId="{3A1D0546-D759-470D-AA88-8C6220627527}"/>
          </ac:picMkLst>
        </pc:picChg>
        <pc:picChg chg="add del mod">
          <ac:chgData name="SANKU HEMANTH" userId="01304bc0-a493-4762-bedc-38502daa681a" providerId="ADAL" clId="{B41C5CDA-B744-4D79-9BCA-8230102D2D0B}" dt="2020-12-13T10:32:05.807" v="1294"/>
          <ac:picMkLst>
            <pc:docMk/>
            <pc:sldMk cId="2947408156" sldId="263"/>
            <ac:picMk id="9" creationId="{BA9C8CA2-F72E-421B-8E89-DC8B3E7E4F4E}"/>
          </ac:picMkLst>
        </pc:picChg>
        <pc:picChg chg="add del mod">
          <ac:chgData name="SANKU HEMANTH" userId="01304bc0-a493-4762-bedc-38502daa681a" providerId="ADAL" clId="{B41C5CDA-B744-4D79-9BCA-8230102D2D0B}" dt="2020-12-13T10:32:05.807" v="1294"/>
          <ac:picMkLst>
            <pc:docMk/>
            <pc:sldMk cId="2947408156" sldId="263"/>
            <ac:picMk id="11" creationId="{CDE85856-E2A5-4113-85F2-714E1A5A910B}"/>
          </ac:picMkLst>
        </pc:picChg>
        <pc:picChg chg="add del mod ord">
          <ac:chgData name="SANKU HEMANTH" userId="01304bc0-a493-4762-bedc-38502daa681a" providerId="ADAL" clId="{B41C5CDA-B744-4D79-9BCA-8230102D2D0B}" dt="2020-12-13T10:32:05.807" v="1294"/>
          <ac:picMkLst>
            <pc:docMk/>
            <pc:sldMk cId="2947408156" sldId="263"/>
            <ac:picMk id="13" creationId="{AB7C41DD-A88F-4A84-84E3-D6281F652C6C}"/>
          </ac:picMkLst>
        </pc:picChg>
        <pc:picChg chg="add del mod ord">
          <ac:chgData name="SANKU HEMANTH" userId="01304bc0-a493-4762-bedc-38502daa681a" providerId="ADAL" clId="{B41C5CDA-B744-4D79-9BCA-8230102D2D0B}" dt="2020-12-13T10:32:05.807" v="1294"/>
          <ac:picMkLst>
            <pc:docMk/>
            <pc:sldMk cId="2947408156" sldId="263"/>
            <ac:picMk id="15" creationId="{E0E8A334-B2C6-4D63-86BE-868DF7237122}"/>
          </ac:picMkLst>
        </pc:picChg>
        <pc:picChg chg="add mod ord">
          <ac:chgData name="SANKU HEMANTH" userId="01304bc0-a493-4762-bedc-38502daa681a" providerId="ADAL" clId="{B41C5CDA-B744-4D79-9BCA-8230102D2D0B}" dt="2020-12-13T10:44:08.611" v="1438" actId="1076"/>
          <ac:picMkLst>
            <pc:docMk/>
            <pc:sldMk cId="2947408156" sldId="263"/>
            <ac:picMk id="17" creationId="{7620303F-BBFC-49A0-9DF7-B69B7D09BC3A}"/>
          </ac:picMkLst>
        </pc:picChg>
        <pc:picChg chg="add mod ord">
          <ac:chgData name="SANKU HEMANTH" userId="01304bc0-a493-4762-bedc-38502daa681a" providerId="ADAL" clId="{B41C5CDA-B744-4D79-9BCA-8230102D2D0B}" dt="2020-12-13T10:43:57.863" v="1435" actId="1076"/>
          <ac:picMkLst>
            <pc:docMk/>
            <pc:sldMk cId="2947408156" sldId="263"/>
            <ac:picMk id="19" creationId="{F4FE949E-F94B-4DBB-A8DD-D39A8898FDD1}"/>
          </ac:picMkLst>
        </pc:picChg>
        <pc:picChg chg="add del mod ord">
          <ac:chgData name="SANKU HEMANTH" userId="01304bc0-a493-4762-bedc-38502daa681a" providerId="ADAL" clId="{B41C5CDA-B744-4D79-9BCA-8230102D2D0B}" dt="2020-12-13T10:44:06.617" v="1437" actId="1076"/>
          <ac:picMkLst>
            <pc:docMk/>
            <pc:sldMk cId="2947408156" sldId="263"/>
            <ac:picMk id="25" creationId="{A53A0952-F69A-4923-9E9D-3C19EE6BDD9E}"/>
          </ac:picMkLst>
        </pc:picChg>
        <pc:picChg chg="add del mod ord">
          <ac:chgData name="SANKU HEMANTH" userId="01304bc0-a493-4762-bedc-38502daa681a" providerId="ADAL" clId="{B41C5CDA-B744-4D79-9BCA-8230102D2D0B}" dt="2020-12-13T10:46:46.942" v="1517" actId="1076"/>
          <ac:picMkLst>
            <pc:docMk/>
            <pc:sldMk cId="2947408156" sldId="263"/>
            <ac:picMk id="29" creationId="{0C919AFD-92E7-4220-97F6-3C6A27D26248}"/>
          </ac:picMkLst>
        </pc:picChg>
        <pc:picChg chg="add del">
          <ac:chgData name="SANKU HEMANTH" userId="01304bc0-a493-4762-bedc-38502daa681a" providerId="ADAL" clId="{B41C5CDA-B744-4D79-9BCA-8230102D2D0B}" dt="2020-12-13T10:42:45.591" v="1415" actId="26606"/>
          <ac:picMkLst>
            <pc:docMk/>
            <pc:sldMk cId="2947408156" sldId="263"/>
            <ac:picMk id="75" creationId="{4A599609-F5C2-4A0B-A992-913F814A631A}"/>
          </ac:picMkLst>
        </pc:picChg>
        <pc:cxnChg chg="add del">
          <ac:chgData name="SANKU HEMANTH" userId="01304bc0-a493-4762-bedc-38502daa681a" providerId="ADAL" clId="{B41C5CDA-B744-4D79-9BCA-8230102D2D0B}" dt="2020-12-13T10:42:44.007" v="1413" actId="26606"/>
          <ac:cxnSpMkLst>
            <pc:docMk/>
            <pc:sldMk cId="2947408156" sldId="263"/>
            <ac:cxnSpMk id="62" creationId="{DAE05351-315A-4BA9-A90A-FE5C949522D1}"/>
          </ac:cxnSpMkLst>
        </pc:cxnChg>
        <pc:cxnChg chg="add del">
          <ac:chgData name="SANKU HEMANTH" userId="01304bc0-a493-4762-bedc-38502daa681a" providerId="ADAL" clId="{B41C5CDA-B744-4D79-9BCA-8230102D2D0B}" dt="2020-12-13T10:43:23.503" v="1425" actId="26606"/>
          <ac:cxnSpMkLst>
            <pc:docMk/>
            <pc:sldMk cId="2947408156" sldId="263"/>
            <ac:cxnSpMk id="109" creationId="{EBAD6A72-88E8-42F7-88B9-CAF744536BE4}"/>
          </ac:cxnSpMkLst>
        </pc:cxnChg>
        <pc:cxnChg chg="add del">
          <ac:chgData name="SANKU HEMANTH" userId="01304bc0-a493-4762-bedc-38502daa681a" providerId="ADAL" clId="{B41C5CDA-B744-4D79-9BCA-8230102D2D0B}" dt="2020-12-13T10:43:23.503" v="1425" actId="26606"/>
          <ac:cxnSpMkLst>
            <pc:docMk/>
            <pc:sldMk cId="2947408156" sldId="263"/>
            <ac:cxnSpMk id="110" creationId="{C800968E-0A99-46C4-A9B2-6A63AC66F4B0}"/>
          </ac:cxnSpMkLst>
        </pc:cxnChg>
        <pc:cxnChg chg="add del">
          <ac:chgData name="SANKU HEMANTH" userId="01304bc0-a493-4762-bedc-38502daa681a" providerId="ADAL" clId="{B41C5CDA-B744-4D79-9BCA-8230102D2D0B}" dt="2020-12-13T10:43:23.503" v="1425" actId="26606"/>
          <ac:cxnSpMkLst>
            <pc:docMk/>
            <pc:sldMk cId="2947408156" sldId="263"/>
            <ac:cxnSpMk id="111" creationId="{0627B73E-D784-4780-AA33-DCDFE7DA16ED}"/>
          </ac:cxnSpMkLst>
        </pc:cxnChg>
        <pc:cxnChg chg="add del">
          <ac:chgData name="SANKU HEMANTH" userId="01304bc0-a493-4762-bedc-38502daa681a" providerId="ADAL" clId="{B41C5CDA-B744-4D79-9BCA-8230102D2D0B}" dt="2020-12-13T10:43:23.503" v="1425" actId="26606"/>
          <ac:cxnSpMkLst>
            <pc:docMk/>
            <pc:sldMk cId="2947408156" sldId="263"/>
            <ac:cxnSpMk id="112" creationId="{99FF1850-8D1E-4E84-BD9E-F2E906958502}"/>
          </ac:cxnSpMkLst>
        </pc:cxnChg>
      </pc:sldChg>
      <pc:sldChg chg="addSp delSp modSp new mod setBg">
        <pc:chgData name="SANKU HEMANTH" userId="01304bc0-a493-4762-bedc-38502daa681a" providerId="ADAL" clId="{B41C5CDA-B744-4D79-9BCA-8230102D2D0B}" dt="2020-12-13T11:09:04.507" v="2268" actId="26606"/>
        <pc:sldMkLst>
          <pc:docMk/>
          <pc:sldMk cId="1277010406" sldId="264"/>
        </pc:sldMkLst>
        <pc:spChg chg="mod">
          <ac:chgData name="SANKU HEMANTH" userId="01304bc0-a493-4762-bedc-38502daa681a" providerId="ADAL" clId="{B41C5CDA-B744-4D79-9BCA-8230102D2D0B}" dt="2020-12-13T11:09:04.507" v="2268" actId="26606"/>
          <ac:spMkLst>
            <pc:docMk/>
            <pc:sldMk cId="1277010406" sldId="264"/>
            <ac:spMk id="2" creationId="{D22C7B61-B52D-412B-B605-B0A7F4980007}"/>
          </ac:spMkLst>
        </pc:spChg>
        <pc:spChg chg="del">
          <ac:chgData name="SANKU HEMANTH" userId="01304bc0-a493-4762-bedc-38502daa681a" providerId="ADAL" clId="{B41C5CDA-B744-4D79-9BCA-8230102D2D0B}" dt="2020-12-13T07:41:48.230" v="259" actId="21"/>
          <ac:spMkLst>
            <pc:docMk/>
            <pc:sldMk cId="1277010406" sldId="264"/>
            <ac:spMk id="3" creationId="{F991CF71-9BF8-456A-AD68-58F386C01DFA}"/>
          </ac:spMkLst>
        </pc:spChg>
        <pc:spChg chg="add">
          <ac:chgData name="SANKU HEMANTH" userId="01304bc0-a493-4762-bedc-38502daa681a" providerId="ADAL" clId="{B41C5CDA-B744-4D79-9BCA-8230102D2D0B}" dt="2020-12-13T11:09:04.507" v="2268" actId="26606"/>
          <ac:spMkLst>
            <pc:docMk/>
            <pc:sldMk cId="1277010406" sldId="264"/>
            <ac:spMk id="9" creationId="{9B37791B-B040-4694-BFDC-8DD132D86E8E}"/>
          </ac:spMkLst>
        </pc:spChg>
        <pc:grpChg chg="add">
          <ac:chgData name="SANKU HEMANTH" userId="01304bc0-a493-4762-bedc-38502daa681a" providerId="ADAL" clId="{B41C5CDA-B744-4D79-9BCA-8230102D2D0B}" dt="2020-12-13T11:09:04.507" v="2268" actId="26606"/>
          <ac:grpSpMkLst>
            <pc:docMk/>
            <pc:sldMk cId="1277010406" sldId="264"/>
            <ac:grpSpMk id="11" creationId="{0DBA5192-D1D6-4385-9B20-7991E99218E9}"/>
          </ac:grpSpMkLst>
        </pc:grpChg>
        <pc:picChg chg="add">
          <ac:chgData name="SANKU HEMANTH" userId="01304bc0-a493-4762-bedc-38502daa681a" providerId="ADAL" clId="{B41C5CDA-B744-4D79-9BCA-8230102D2D0B}" dt="2020-12-13T11:09:04.507" v="2268" actId="26606"/>
          <ac:picMkLst>
            <pc:docMk/>
            <pc:sldMk cId="1277010406" sldId="264"/>
            <ac:picMk id="6" creationId="{EFB2E466-AC94-4605-9CAA-C9C7C0678234}"/>
          </ac:picMkLst>
        </pc:picChg>
      </pc:sldChg>
      <pc:sldChg chg="addSp delSp modSp new mod ord setBg setClrOvrMap">
        <pc:chgData name="SANKU HEMANTH" userId="01304bc0-a493-4762-bedc-38502daa681a" providerId="ADAL" clId="{B41C5CDA-B744-4D79-9BCA-8230102D2D0B}" dt="2020-12-13T11:08:50.029" v="2267" actId="113"/>
        <pc:sldMkLst>
          <pc:docMk/>
          <pc:sldMk cId="2165337282" sldId="265"/>
        </pc:sldMkLst>
        <pc:spChg chg="mod">
          <ac:chgData name="SANKU HEMANTH" userId="01304bc0-a493-4762-bedc-38502daa681a" providerId="ADAL" clId="{B41C5CDA-B744-4D79-9BCA-8230102D2D0B}" dt="2020-12-13T11:07:47.834" v="2248" actId="26606"/>
          <ac:spMkLst>
            <pc:docMk/>
            <pc:sldMk cId="2165337282" sldId="265"/>
            <ac:spMk id="2" creationId="{EA4C8FA1-E33E-422B-AF99-5F592CD3ABBE}"/>
          </ac:spMkLst>
        </pc:spChg>
        <pc:spChg chg="del mod">
          <ac:chgData name="SANKU HEMANTH" userId="01304bc0-a493-4762-bedc-38502daa681a" providerId="ADAL" clId="{B41C5CDA-B744-4D79-9BCA-8230102D2D0B}" dt="2020-12-13T11:07:47.834" v="2248" actId="26606"/>
          <ac:spMkLst>
            <pc:docMk/>
            <pc:sldMk cId="2165337282" sldId="265"/>
            <ac:spMk id="3" creationId="{EACF3EEB-8EEB-43A4-B0BA-D4021A6E61D7}"/>
          </ac:spMkLst>
        </pc:spChg>
        <pc:spChg chg="add del">
          <ac:chgData name="SANKU HEMANTH" userId="01304bc0-a493-4762-bedc-38502daa681a" providerId="ADAL" clId="{B41C5CDA-B744-4D79-9BCA-8230102D2D0B}" dt="2020-12-13T11:07:47.795" v="2247" actId="26606"/>
          <ac:spMkLst>
            <pc:docMk/>
            <pc:sldMk cId="2165337282" sldId="265"/>
            <ac:spMk id="9" creationId="{73AD41DB-DF9F-49BC-85AE-6AB1840AD517}"/>
          </ac:spMkLst>
        </pc:spChg>
        <pc:spChg chg="add del">
          <ac:chgData name="SANKU HEMANTH" userId="01304bc0-a493-4762-bedc-38502daa681a" providerId="ADAL" clId="{B41C5CDA-B744-4D79-9BCA-8230102D2D0B}" dt="2020-12-13T11:07:45.767" v="2245" actId="26606"/>
          <ac:spMkLst>
            <pc:docMk/>
            <pc:sldMk cId="2165337282" sldId="265"/>
            <ac:spMk id="10" creationId="{AFA67CD3-AB4E-4A7A-BEB8-53C445D8C44E}"/>
          </ac:spMkLst>
        </pc:spChg>
        <pc:spChg chg="add del">
          <ac:chgData name="SANKU HEMANTH" userId="01304bc0-a493-4762-bedc-38502daa681a" providerId="ADAL" clId="{B41C5CDA-B744-4D79-9BCA-8230102D2D0B}" dt="2020-12-13T11:07:45.767" v="2245" actId="26606"/>
          <ac:spMkLst>
            <pc:docMk/>
            <pc:sldMk cId="2165337282" sldId="265"/>
            <ac:spMk id="14" creationId="{339C8D78-A644-462F-B674-F440635E5353}"/>
          </ac:spMkLst>
        </pc:spChg>
        <pc:grpChg chg="add del">
          <ac:chgData name="SANKU HEMANTH" userId="01304bc0-a493-4762-bedc-38502daa681a" providerId="ADAL" clId="{B41C5CDA-B744-4D79-9BCA-8230102D2D0B}" dt="2020-12-13T11:07:47.795" v="2247" actId="26606"/>
          <ac:grpSpMkLst>
            <pc:docMk/>
            <pc:sldMk cId="2165337282" sldId="265"/>
            <ac:grpSpMk id="11" creationId="{A4AE1828-51FD-4AD7-BCF6-9AF5C696CE5D}"/>
          </ac:grpSpMkLst>
        </pc:grpChg>
        <pc:graphicFrameChg chg="add mod">
          <ac:chgData name="SANKU HEMANTH" userId="01304bc0-a493-4762-bedc-38502daa681a" providerId="ADAL" clId="{B41C5CDA-B744-4D79-9BCA-8230102D2D0B}" dt="2020-12-13T11:08:50.029" v="2267" actId="113"/>
          <ac:graphicFrameMkLst>
            <pc:docMk/>
            <pc:sldMk cId="2165337282" sldId="265"/>
            <ac:graphicFrameMk id="18" creationId="{CA5EAD28-F71E-4548-83CC-6E821D54ACC4}"/>
          </ac:graphicFrameMkLst>
        </pc:graphicFrameChg>
        <pc:picChg chg="add del">
          <ac:chgData name="SANKU HEMANTH" userId="01304bc0-a493-4762-bedc-38502daa681a" providerId="ADAL" clId="{B41C5CDA-B744-4D79-9BCA-8230102D2D0B}" dt="2020-12-13T11:07:47.795" v="2247" actId="26606"/>
          <ac:picMkLst>
            <pc:docMk/>
            <pc:sldMk cId="2165337282" sldId="265"/>
            <ac:picMk id="5" creationId="{43BDC98F-EF31-4682-BF17-51D3EE629F67}"/>
          </ac:picMkLst>
        </pc:picChg>
        <pc:picChg chg="add">
          <ac:chgData name="SANKU HEMANTH" userId="01304bc0-a493-4762-bedc-38502daa681a" providerId="ADAL" clId="{B41C5CDA-B744-4D79-9BCA-8230102D2D0B}" dt="2020-12-13T11:07:47.834" v="2248" actId="26606"/>
          <ac:picMkLst>
            <pc:docMk/>
            <pc:sldMk cId="2165337282" sldId="265"/>
            <ac:picMk id="6" creationId="{CAC23325-82E9-4D1A-8D09-664A15ECE7E7}"/>
          </ac:picMkLst>
        </pc:picChg>
        <pc:picChg chg="add del">
          <ac:chgData name="SANKU HEMANTH" userId="01304bc0-a493-4762-bedc-38502daa681a" providerId="ADAL" clId="{B41C5CDA-B744-4D79-9BCA-8230102D2D0B}" dt="2020-12-13T11:07:45.767" v="2245" actId="26606"/>
          <ac:picMkLst>
            <pc:docMk/>
            <pc:sldMk cId="2165337282" sldId="265"/>
            <ac:picMk id="7" creationId="{36BCDFD0-AEB2-49EC-9B32-5A579121845B}"/>
          </ac:picMkLst>
        </pc:picChg>
        <pc:picChg chg="add del">
          <ac:chgData name="SANKU HEMANTH" userId="01304bc0-a493-4762-bedc-38502daa681a" providerId="ADAL" clId="{B41C5CDA-B744-4D79-9BCA-8230102D2D0B}" dt="2020-12-13T11:07:45.767" v="2245" actId="26606"/>
          <ac:picMkLst>
            <pc:docMk/>
            <pc:sldMk cId="2165337282" sldId="265"/>
            <ac:picMk id="12" creationId="{07CF545F-9C2E-4446-97CD-AD92990C2B68}"/>
          </ac:picMkLst>
        </pc:picChg>
      </pc:sldChg>
      <pc:sldChg chg="addSp delSp modSp new mod setBg modAnim">
        <pc:chgData name="SANKU HEMANTH" userId="01304bc0-a493-4762-bedc-38502daa681a" providerId="ADAL" clId="{B41C5CDA-B744-4D79-9BCA-8230102D2D0B}" dt="2020-12-13T10:23:54.866" v="1217" actId="14100"/>
        <pc:sldMkLst>
          <pc:docMk/>
          <pc:sldMk cId="1278390847" sldId="266"/>
        </pc:sldMkLst>
        <pc:spChg chg="mod">
          <ac:chgData name="SANKU HEMANTH" userId="01304bc0-a493-4762-bedc-38502daa681a" providerId="ADAL" clId="{B41C5CDA-B744-4D79-9BCA-8230102D2D0B}" dt="2020-12-13T10:23:44.301" v="1213" actId="26606"/>
          <ac:spMkLst>
            <pc:docMk/>
            <pc:sldMk cId="1278390847" sldId="266"/>
            <ac:spMk id="2" creationId="{CE985381-0F31-4E1F-92F6-1442083607BC}"/>
          </ac:spMkLst>
        </pc:spChg>
        <pc:spChg chg="del">
          <ac:chgData name="SANKU HEMANTH" userId="01304bc0-a493-4762-bedc-38502daa681a" providerId="ADAL" clId="{B41C5CDA-B744-4D79-9BCA-8230102D2D0B}" dt="2020-12-13T10:22:18.130" v="1205"/>
          <ac:spMkLst>
            <pc:docMk/>
            <pc:sldMk cId="1278390847" sldId="266"/>
            <ac:spMk id="3" creationId="{E48ADB8F-23C9-4CF8-8BDF-B652EC83561D}"/>
          </ac:spMkLst>
        </pc:spChg>
        <pc:spChg chg="add del">
          <ac:chgData name="SANKU HEMANTH" userId="01304bc0-a493-4762-bedc-38502daa681a" providerId="ADAL" clId="{B41C5CDA-B744-4D79-9BCA-8230102D2D0B}" dt="2020-12-13T10:23:44.301" v="1213" actId="26606"/>
          <ac:spMkLst>
            <pc:docMk/>
            <pc:sldMk cId="1278390847" sldId="266"/>
            <ac:spMk id="9" creationId="{9B37791B-B040-4694-BFDC-8DD132D86E8E}"/>
          </ac:spMkLst>
        </pc:spChg>
        <pc:spChg chg="add">
          <ac:chgData name="SANKU HEMANTH" userId="01304bc0-a493-4762-bedc-38502daa681a" providerId="ADAL" clId="{B41C5CDA-B744-4D79-9BCA-8230102D2D0B}" dt="2020-12-13T10:23:44.301" v="1213" actId="26606"/>
          <ac:spMkLst>
            <pc:docMk/>
            <pc:sldMk cId="1278390847" sldId="266"/>
            <ac:spMk id="22" creationId="{5964CBE2-084A-47DF-A704-CF5F6217B569}"/>
          </ac:spMkLst>
        </pc:spChg>
        <pc:grpChg chg="add del">
          <ac:chgData name="SANKU HEMANTH" userId="01304bc0-a493-4762-bedc-38502daa681a" providerId="ADAL" clId="{B41C5CDA-B744-4D79-9BCA-8230102D2D0B}" dt="2020-12-13T10:23:44.301" v="1213" actId="26606"/>
          <ac:grpSpMkLst>
            <pc:docMk/>
            <pc:sldMk cId="1278390847" sldId="266"/>
            <ac:grpSpMk id="11" creationId="{4B2AE301-8298-47C2-81FA-781BA50D9933}"/>
          </ac:grpSpMkLst>
        </pc:grpChg>
        <pc:grpChg chg="add">
          <ac:chgData name="SANKU HEMANTH" userId="01304bc0-a493-4762-bedc-38502daa681a" providerId="ADAL" clId="{B41C5CDA-B744-4D79-9BCA-8230102D2D0B}" dt="2020-12-13T10:23:44.301" v="1213" actId="26606"/>
          <ac:grpSpMkLst>
            <pc:docMk/>
            <pc:sldMk cId="1278390847" sldId="266"/>
            <ac:grpSpMk id="24" creationId="{9523617D-D84A-4054-95AA-9F89131D5FBB}"/>
          </ac:grpSpMkLst>
        </pc:grpChg>
        <pc:picChg chg="add mod">
          <ac:chgData name="SANKU HEMANTH" userId="01304bc0-a493-4762-bedc-38502daa681a" providerId="ADAL" clId="{B41C5CDA-B744-4D79-9BCA-8230102D2D0B}" dt="2020-12-13T10:23:54.866" v="1217" actId="14100"/>
          <ac:picMkLst>
            <pc:docMk/>
            <pc:sldMk cId="1278390847" sldId="266"/>
            <ac:picMk id="4" creationId="{E317E309-DF85-45D1-8EB3-F2D2F4F4DD1A}"/>
          </ac:picMkLst>
        </pc:picChg>
      </pc:sldChg>
      <pc:sldChg chg="addSp modSp new mod">
        <pc:chgData name="SANKU HEMANTH" userId="01304bc0-a493-4762-bedc-38502daa681a" providerId="ADAL" clId="{B41C5CDA-B744-4D79-9BCA-8230102D2D0B}" dt="2020-12-13T11:25:06.733" v="2945"/>
        <pc:sldMkLst>
          <pc:docMk/>
          <pc:sldMk cId="2232872027" sldId="267"/>
        </pc:sldMkLst>
        <pc:spChg chg="mod">
          <ac:chgData name="SANKU HEMANTH" userId="01304bc0-a493-4762-bedc-38502daa681a" providerId="ADAL" clId="{B41C5CDA-B744-4D79-9BCA-8230102D2D0B}" dt="2020-12-13T11:09:52.872" v="2310" actId="20577"/>
          <ac:spMkLst>
            <pc:docMk/>
            <pc:sldMk cId="2232872027" sldId="267"/>
            <ac:spMk id="2" creationId="{2EA18455-9DAA-438F-BE48-18272F82416A}"/>
          </ac:spMkLst>
        </pc:spChg>
        <pc:spChg chg="mod">
          <ac:chgData name="SANKU HEMANTH" userId="01304bc0-a493-4762-bedc-38502daa681a" providerId="ADAL" clId="{B41C5CDA-B744-4D79-9BCA-8230102D2D0B}" dt="2020-12-13T11:15:23.258" v="2449" actId="403"/>
          <ac:spMkLst>
            <pc:docMk/>
            <pc:sldMk cId="2232872027" sldId="267"/>
            <ac:spMk id="3" creationId="{57C576FB-FD03-44D1-9575-5E83FAB22AB2}"/>
          </ac:spMkLst>
        </pc:spChg>
        <pc:picChg chg="add mod">
          <ac:chgData name="SANKU HEMANTH" userId="01304bc0-a493-4762-bedc-38502daa681a" providerId="ADAL" clId="{B41C5CDA-B744-4D79-9BCA-8230102D2D0B}" dt="2020-12-13T11:25:06.733" v="2945"/>
          <ac:picMkLst>
            <pc:docMk/>
            <pc:sldMk cId="2232872027" sldId="267"/>
            <ac:picMk id="5" creationId="{1B43C990-D991-4E15-8408-247765C3E5A0}"/>
          </ac:picMkLst>
        </pc:picChg>
      </pc:sldChg>
      <pc:sldChg chg="addSp delSp modSp new mod setBg setClrOvrMap">
        <pc:chgData name="SANKU HEMANTH" userId="01304bc0-a493-4762-bedc-38502daa681a" providerId="ADAL" clId="{B41C5CDA-B744-4D79-9BCA-8230102D2D0B}" dt="2020-12-14T08:21:52.731" v="2990" actId="120"/>
        <pc:sldMkLst>
          <pc:docMk/>
          <pc:sldMk cId="2204303836" sldId="268"/>
        </pc:sldMkLst>
        <pc:spChg chg="mod">
          <ac:chgData name="SANKU HEMANTH" userId="01304bc0-a493-4762-bedc-38502daa681a" providerId="ADAL" clId="{B41C5CDA-B744-4D79-9BCA-8230102D2D0B}" dt="2020-12-14T08:21:43.324" v="2988" actId="403"/>
          <ac:spMkLst>
            <pc:docMk/>
            <pc:sldMk cId="2204303836" sldId="268"/>
            <ac:spMk id="2" creationId="{A439E153-59FD-48AC-8870-983BC5CCFCEC}"/>
          </ac:spMkLst>
        </pc:spChg>
        <pc:spChg chg="mod">
          <ac:chgData name="SANKU HEMANTH" userId="01304bc0-a493-4762-bedc-38502daa681a" providerId="ADAL" clId="{B41C5CDA-B744-4D79-9BCA-8230102D2D0B}" dt="2020-12-14T08:21:52.731" v="2990" actId="120"/>
          <ac:spMkLst>
            <pc:docMk/>
            <pc:sldMk cId="2204303836" sldId="268"/>
            <ac:spMk id="3" creationId="{160FAB89-CAF4-4689-9725-5F479B66FA8E}"/>
          </ac:spMkLst>
        </pc:spChg>
        <pc:spChg chg="add del">
          <ac:chgData name="SANKU HEMANTH" userId="01304bc0-a493-4762-bedc-38502daa681a" providerId="ADAL" clId="{B41C5CDA-B744-4D79-9BCA-8230102D2D0B}" dt="2020-12-14T08:20:48.521" v="2975" actId="26606"/>
          <ac:spMkLst>
            <pc:docMk/>
            <pc:sldMk cId="2204303836" sldId="268"/>
            <ac:spMk id="10" creationId="{F2B38F72-8FC4-4001-8C67-FA6B86DEC767}"/>
          </ac:spMkLst>
        </pc:spChg>
        <pc:spChg chg="add del">
          <ac:chgData name="SANKU HEMANTH" userId="01304bc0-a493-4762-bedc-38502daa681a" providerId="ADAL" clId="{B41C5CDA-B744-4D79-9BCA-8230102D2D0B}" dt="2020-12-14T08:21:00.056" v="2977" actId="26606"/>
          <ac:spMkLst>
            <pc:docMk/>
            <pc:sldMk cId="2204303836" sldId="268"/>
            <ac:spMk id="12" creationId="{F98F79A4-A6C7-4101-B1E9-27E05CB7CFA0}"/>
          </ac:spMkLst>
        </pc:spChg>
        <pc:spChg chg="add del">
          <ac:chgData name="SANKU HEMANTH" userId="01304bc0-a493-4762-bedc-38502daa681a" providerId="ADAL" clId="{B41C5CDA-B744-4D79-9BCA-8230102D2D0B}" dt="2020-12-14T08:21:00.056" v="2977" actId="26606"/>
          <ac:spMkLst>
            <pc:docMk/>
            <pc:sldMk cId="2204303836" sldId="268"/>
            <ac:spMk id="13" creationId="{5A0118C5-4F8D-4CF4-BADD-53FEACC6C42A}"/>
          </ac:spMkLst>
        </pc:spChg>
        <pc:spChg chg="add del">
          <ac:chgData name="SANKU HEMANTH" userId="01304bc0-a493-4762-bedc-38502daa681a" providerId="ADAL" clId="{B41C5CDA-B744-4D79-9BCA-8230102D2D0B}" dt="2020-12-14T08:21:00.056" v="2977" actId="26606"/>
          <ac:spMkLst>
            <pc:docMk/>
            <pc:sldMk cId="2204303836" sldId="268"/>
            <ac:spMk id="14" creationId="{79AFCB35-9C04-4524-A0B1-57FF6865D013}"/>
          </ac:spMkLst>
        </pc:spChg>
        <pc:spChg chg="add del">
          <ac:chgData name="SANKU HEMANTH" userId="01304bc0-a493-4762-bedc-38502daa681a" providerId="ADAL" clId="{B41C5CDA-B744-4D79-9BCA-8230102D2D0B}" dt="2020-12-14T08:21:00.056" v="2977" actId="26606"/>
          <ac:spMkLst>
            <pc:docMk/>
            <pc:sldMk cId="2204303836" sldId="268"/>
            <ac:spMk id="16" creationId="{D11AD2AD-0BA0-4DD3-8EEA-84686A0E718C}"/>
          </ac:spMkLst>
        </pc:spChg>
        <pc:spChg chg="add del">
          <ac:chgData name="SANKU HEMANTH" userId="01304bc0-a493-4762-bedc-38502daa681a" providerId="ADAL" clId="{B41C5CDA-B744-4D79-9BCA-8230102D2D0B}" dt="2020-12-14T08:21:00.056" v="2977" actId="26606"/>
          <ac:spMkLst>
            <pc:docMk/>
            <pc:sldMk cId="2204303836" sldId="268"/>
            <ac:spMk id="18" creationId="{83C8019B-3985-409B-9B87-494B974EE9A2}"/>
          </ac:spMkLst>
        </pc:spChg>
        <pc:spChg chg="add del">
          <ac:chgData name="SANKU HEMANTH" userId="01304bc0-a493-4762-bedc-38502daa681a" providerId="ADAL" clId="{B41C5CDA-B744-4D79-9BCA-8230102D2D0B}" dt="2020-12-14T08:21:00.056" v="2977" actId="26606"/>
          <ac:spMkLst>
            <pc:docMk/>
            <pc:sldMk cId="2204303836" sldId="268"/>
            <ac:spMk id="20" creationId="{9E5C5460-229E-46C8-A712-CC317985420F}"/>
          </ac:spMkLst>
        </pc:spChg>
        <pc:spChg chg="add del">
          <ac:chgData name="SANKU HEMANTH" userId="01304bc0-a493-4762-bedc-38502daa681a" providerId="ADAL" clId="{B41C5CDA-B744-4D79-9BCA-8230102D2D0B}" dt="2020-12-14T08:21:00.056" v="2977" actId="26606"/>
          <ac:spMkLst>
            <pc:docMk/>
            <pc:sldMk cId="2204303836" sldId="268"/>
            <ac:spMk id="22" creationId="{B85A4DB3-61AA-49A1-85A9-B3397CD519AB}"/>
          </ac:spMkLst>
        </pc:spChg>
        <pc:spChg chg="add">
          <ac:chgData name="SANKU HEMANTH" userId="01304bc0-a493-4762-bedc-38502daa681a" providerId="ADAL" clId="{B41C5CDA-B744-4D79-9BCA-8230102D2D0B}" dt="2020-12-14T08:21:00.075" v="2978" actId="26606"/>
          <ac:spMkLst>
            <pc:docMk/>
            <pc:sldMk cId="2204303836" sldId="268"/>
            <ac:spMk id="31" creationId="{9AA72BD9-2C5A-4EDC-931F-5AA08EACA0F3}"/>
          </ac:spMkLst>
        </pc:spChg>
        <pc:spChg chg="add">
          <ac:chgData name="SANKU HEMANTH" userId="01304bc0-a493-4762-bedc-38502daa681a" providerId="ADAL" clId="{B41C5CDA-B744-4D79-9BCA-8230102D2D0B}" dt="2020-12-14T08:21:00.075" v="2978" actId="26606"/>
          <ac:spMkLst>
            <pc:docMk/>
            <pc:sldMk cId="2204303836" sldId="268"/>
            <ac:spMk id="32" creationId="{DD3981AC-7B61-4947-BCF3-F7AA7FA385B9}"/>
          </ac:spMkLst>
        </pc:spChg>
        <pc:spChg chg="add">
          <ac:chgData name="SANKU HEMANTH" userId="01304bc0-a493-4762-bedc-38502daa681a" providerId="ADAL" clId="{B41C5CDA-B744-4D79-9BCA-8230102D2D0B}" dt="2020-12-14T08:21:00.075" v="2978" actId="26606"/>
          <ac:spMkLst>
            <pc:docMk/>
            <pc:sldMk cId="2204303836" sldId="268"/>
            <ac:spMk id="33" creationId="{55D4142C-5077-457F-A6AD-3FECFDB39685}"/>
          </ac:spMkLst>
        </pc:spChg>
        <pc:spChg chg="add">
          <ac:chgData name="SANKU HEMANTH" userId="01304bc0-a493-4762-bedc-38502daa681a" providerId="ADAL" clId="{B41C5CDA-B744-4D79-9BCA-8230102D2D0B}" dt="2020-12-14T08:21:00.075" v="2978" actId="26606"/>
          <ac:spMkLst>
            <pc:docMk/>
            <pc:sldMk cId="2204303836" sldId="268"/>
            <ac:spMk id="34" creationId="{7A5F0580-5EE9-419F-96EE-B6529EF6E7D0}"/>
          </ac:spMkLst>
        </pc:spChg>
        <pc:grpChg chg="add del">
          <ac:chgData name="SANKU HEMANTH" userId="01304bc0-a493-4762-bedc-38502daa681a" providerId="ADAL" clId="{B41C5CDA-B744-4D79-9BCA-8230102D2D0B}" dt="2020-12-14T08:21:00.056" v="2977" actId="26606"/>
          <ac:grpSpMkLst>
            <pc:docMk/>
            <pc:sldMk cId="2204303836" sldId="268"/>
            <ac:grpSpMk id="24" creationId="{0C156BF8-7FF7-440F-BE2B-417DFFE8BFA5}"/>
          </ac:grpSpMkLst>
        </pc:grpChg>
        <pc:picChg chg="add mod ord">
          <ac:chgData name="SANKU HEMANTH" userId="01304bc0-a493-4762-bedc-38502daa681a" providerId="ADAL" clId="{B41C5CDA-B744-4D79-9BCA-8230102D2D0B}" dt="2020-12-14T08:21:00.075" v="2978" actId="26606"/>
          <ac:picMkLst>
            <pc:docMk/>
            <pc:sldMk cId="2204303836" sldId="268"/>
            <ac:picMk id="5" creationId="{3D74BDEF-6D59-4F6F-B390-E75328981D9F}"/>
          </ac:picMkLst>
        </pc:picChg>
      </pc:sldChg>
      <pc:sldMasterChg chg="add del addSldLayout delSldLayout">
        <pc:chgData name="SANKU HEMANTH" userId="01304bc0-a493-4762-bedc-38502daa681a" providerId="ADAL" clId="{B41C5CDA-B744-4D79-9BCA-8230102D2D0B}" dt="2020-12-13T07:35:02.403" v="137" actId="26606"/>
        <pc:sldMasterMkLst>
          <pc:docMk/>
          <pc:sldMasterMk cId="2355571426" sldId="2147483648"/>
        </pc:sldMasterMkLst>
        <pc:sldLayoutChg chg="add del">
          <pc:chgData name="SANKU HEMANTH" userId="01304bc0-a493-4762-bedc-38502daa681a" providerId="ADAL" clId="{B41C5CDA-B744-4D79-9BCA-8230102D2D0B}" dt="2020-12-13T07:35:02.403" v="137" actId="26606"/>
          <pc:sldLayoutMkLst>
            <pc:docMk/>
            <pc:sldMasterMk cId="2355571426" sldId="2147483648"/>
            <pc:sldLayoutMk cId="45261270" sldId="2147483649"/>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865905260" sldId="2147483650"/>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968147297" sldId="2147483651"/>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915296920" sldId="2147483652"/>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172850754" sldId="2147483653"/>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3832192522" sldId="2147483654"/>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635828810" sldId="2147483655"/>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520395852" sldId="2147483656"/>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2656607744" sldId="2147483657"/>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873807873" sldId="2147483658"/>
          </pc:sldLayoutMkLst>
        </pc:sldLayoutChg>
        <pc:sldLayoutChg chg="add del">
          <pc:chgData name="SANKU HEMANTH" userId="01304bc0-a493-4762-bedc-38502daa681a" providerId="ADAL" clId="{B41C5CDA-B744-4D79-9BCA-8230102D2D0B}" dt="2020-12-13T07:35:02.403" v="137" actId="26606"/>
          <pc:sldLayoutMkLst>
            <pc:docMk/>
            <pc:sldMasterMk cId="2355571426" sldId="2147483648"/>
            <pc:sldLayoutMk cId="1278070420" sldId="2147483659"/>
          </pc:sldLayoutMkLst>
        </pc:sldLayoutChg>
      </pc:sldMasterChg>
      <pc:sldMasterChg chg="add replId addSldLayout">
        <pc:chgData name="SANKU HEMANTH" userId="01304bc0-a493-4762-bedc-38502daa681a" providerId="ADAL" clId="{B41C5CDA-B744-4D79-9BCA-8230102D2D0B}" dt="2020-12-13T07:35:02.403" v="137" actId="26606"/>
        <pc:sldMasterMkLst>
          <pc:docMk/>
          <pc:sldMasterMk cId="1842523825" sldId="2147483660"/>
        </pc:sldMasterMkLst>
        <pc:sldLayoutChg chg="add">
          <pc:chgData name="SANKU HEMANTH" userId="01304bc0-a493-4762-bedc-38502daa681a" providerId="ADAL" clId="{B41C5CDA-B744-4D79-9BCA-8230102D2D0B}" dt="2020-12-13T07:35:02.403" v="137" actId="26606"/>
          <pc:sldLayoutMkLst>
            <pc:docMk/>
            <pc:sldMasterMk cId="1842523825" sldId="2147483660"/>
            <pc:sldLayoutMk cId="3442716386" sldId="2147483661"/>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129824314" sldId="2147483662"/>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2843663914" sldId="2147483663"/>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1415355820" sldId="2147483664"/>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4155108442" sldId="2147483665"/>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3364857207" sldId="2147483666"/>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3826551489" sldId="2147483667"/>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1750621722" sldId="2147483668"/>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1968207718" sldId="2147483669"/>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2786962419" sldId="2147483670"/>
          </pc:sldLayoutMkLst>
        </pc:sldLayoutChg>
        <pc:sldLayoutChg chg="add replId">
          <pc:chgData name="SANKU HEMANTH" userId="01304bc0-a493-4762-bedc-38502daa681a" providerId="ADAL" clId="{B41C5CDA-B744-4D79-9BCA-8230102D2D0B}" dt="2020-12-13T07:35:02.403" v="137" actId="26606"/>
          <pc:sldLayoutMkLst>
            <pc:docMk/>
            <pc:sldMasterMk cId="1842523825" sldId="2147483660"/>
            <pc:sldLayoutMk cId="1030578587" sldId="2147483671"/>
          </pc:sldLayoutMkLst>
        </pc:sldLayoutChg>
      </pc:sldMasterChg>
      <pc:sldMasterChg chg="add del replId addSldLayout delSldLayout">
        <pc:chgData name="SANKU HEMANTH" userId="01304bc0-a493-4762-bedc-38502daa681a" providerId="ADAL" clId="{B41C5CDA-B744-4D79-9BCA-8230102D2D0B}" dt="2020-12-13T07:34:41.207" v="130" actId="26606"/>
        <pc:sldMasterMkLst>
          <pc:docMk/>
          <pc:sldMasterMk cId="2720481616" sldId="2147483660"/>
        </pc:sldMasterMkLst>
        <pc:sldLayoutChg chg="add del">
          <pc:chgData name="SANKU HEMANTH" userId="01304bc0-a493-4762-bedc-38502daa681a" providerId="ADAL" clId="{B41C5CDA-B744-4D79-9BCA-8230102D2D0B}" dt="2020-12-13T07:34:41.207" v="130" actId="26606"/>
          <pc:sldLayoutMkLst>
            <pc:docMk/>
            <pc:sldMasterMk cId="2720481616" sldId="2147483660"/>
            <pc:sldLayoutMk cId="2849465420" sldId="2147483661"/>
          </pc:sldLayoutMkLst>
        </pc:sldLayoutChg>
        <pc:sldLayoutChg chg="add del">
          <pc:chgData name="SANKU HEMANTH" userId="01304bc0-a493-4762-bedc-38502daa681a" providerId="ADAL" clId="{B41C5CDA-B744-4D79-9BCA-8230102D2D0B}" dt="2020-12-13T07:34:41.207" v="130" actId="26606"/>
          <pc:sldLayoutMkLst>
            <pc:docMk/>
            <pc:sldMasterMk cId="2720481616" sldId="2147483660"/>
            <pc:sldLayoutMk cId="1247127766" sldId="2147483662"/>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2604557216" sldId="2147483663"/>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3498428343" sldId="2147483664"/>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1762370362" sldId="2147483665"/>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178767815" sldId="2147483666"/>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3318348383" sldId="2147483667"/>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1081355007" sldId="2147483668"/>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2066059479" sldId="2147483669"/>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2724242567" sldId="2147483670"/>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3523380135" sldId="2147483671"/>
          </pc:sldLayoutMkLst>
        </pc:sldLayoutChg>
        <pc:sldLayoutChg chg="add del replId">
          <pc:chgData name="SANKU HEMANTH" userId="01304bc0-a493-4762-bedc-38502daa681a" providerId="ADAL" clId="{B41C5CDA-B744-4D79-9BCA-8230102D2D0B}" dt="2020-12-13T07:34:41.207" v="130" actId="26606"/>
          <pc:sldLayoutMkLst>
            <pc:docMk/>
            <pc:sldMasterMk cId="2720481616" sldId="2147483660"/>
            <pc:sldLayoutMk cId="2628039245" sldId="2147483672"/>
          </pc:sldLayoutMkLst>
        </pc:sldLayoutChg>
      </pc:sldMasterChg>
      <pc:sldMasterChg chg="add del addSldLayout delSldLayout">
        <pc:chgData name="SANKU HEMANTH" userId="01304bc0-a493-4762-bedc-38502daa681a" providerId="ADAL" clId="{B41C5CDA-B744-4D79-9BCA-8230102D2D0B}" dt="2020-12-13T07:34:48.801" v="132" actId="26606"/>
        <pc:sldMasterMkLst>
          <pc:docMk/>
          <pc:sldMasterMk cId="3346657716" sldId="2147483674"/>
        </pc:sldMasterMkLst>
        <pc:sldLayoutChg chg="add del">
          <pc:chgData name="SANKU HEMANTH" userId="01304bc0-a493-4762-bedc-38502daa681a" providerId="ADAL" clId="{B41C5CDA-B744-4D79-9BCA-8230102D2D0B}" dt="2020-12-13T07:34:48.801" v="132" actId="26606"/>
          <pc:sldLayoutMkLst>
            <pc:docMk/>
            <pc:sldMasterMk cId="3346657716" sldId="2147483674"/>
            <pc:sldLayoutMk cId="3752963661" sldId="2147483663"/>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837736396" sldId="2147483664"/>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2126940904" sldId="2147483665"/>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3443328190" sldId="2147483666"/>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358074332" sldId="2147483667"/>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423105194" sldId="2147483668"/>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94832833" sldId="2147483669"/>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708017419" sldId="2147483670"/>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3725175617" sldId="2147483671"/>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2143491435" sldId="2147483672"/>
          </pc:sldLayoutMkLst>
        </pc:sldLayoutChg>
        <pc:sldLayoutChg chg="add del">
          <pc:chgData name="SANKU HEMANTH" userId="01304bc0-a493-4762-bedc-38502daa681a" providerId="ADAL" clId="{B41C5CDA-B744-4D79-9BCA-8230102D2D0B}" dt="2020-12-13T07:34:48.801" v="132" actId="26606"/>
          <pc:sldLayoutMkLst>
            <pc:docMk/>
            <pc:sldMasterMk cId="3346657716" sldId="2147483674"/>
            <pc:sldLayoutMk cId="3603473084" sldId="2147483673"/>
          </pc:sldLayoutMkLst>
        </pc:sldLayoutChg>
      </pc:sldMasterChg>
      <pc:sldMasterChg chg="add del addSldLayout delSldLayout">
        <pc:chgData name="SANKU HEMANTH" userId="01304bc0-a493-4762-bedc-38502daa681a" providerId="ADAL" clId="{B41C5CDA-B744-4D79-9BCA-8230102D2D0B}" dt="2020-12-13T07:34:26.176" v="123" actId="26606"/>
        <pc:sldMasterMkLst>
          <pc:docMk/>
          <pc:sldMasterMk cId="883898772" sldId="2147483687"/>
        </pc:sldMasterMkLst>
        <pc:sldLayoutChg chg="add del">
          <pc:chgData name="SANKU HEMANTH" userId="01304bc0-a493-4762-bedc-38502daa681a" providerId="ADAL" clId="{B41C5CDA-B744-4D79-9BCA-8230102D2D0B}" dt="2020-12-13T07:34:26.176" v="123" actId="26606"/>
          <pc:sldLayoutMkLst>
            <pc:docMk/>
            <pc:sldMasterMk cId="883898772" sldId="2147483687"/>
            <pc:sldLayoutMk cId="7117966" sldId="2147483675"/>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2897003675" sldId="2147483676"/>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3381778980" sldId="2147483677"/>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1821450902" sldId="2147483678"/>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3270208493" sldId="2147483679"/>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2829746623" sldId="2147483680"/>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1672710612" sldId="2147483681"/>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3102839151" sldId="2147483682"/>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3620595565" sldId="2147483683"/>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35540144" sldId="2147483684"/>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481559128" sldId="2147483685"/>
          </pc:sldLayoutMkLst>
        </pc:sldLayoutChg>
        <pc:sldLayoutChg chg="add del">
          <pc:chgData name="SANKU HEMANTH" userId="01304bc0-a493-4762-bedc-38502daa681a" providerId="ADAL" clId="{B41C5CDA-B744-4D79-9BCA-8230102D2D0B}" dt="2020-12-13T07:34:26.176" v="123" actId="26606"/>
          <pc:sldLayoutMkLst>
            <pc:docMk/>
            <pc:sldMasterMk cId="883898772" sldId="2147483687"/>
            <pc:sldLayoutMk cId="2372650445" sldId="2147483686"/>
          </pc:sldLayoutMkLst>
        </pc:sldLayoutChg>
      </pc:sldMasterChg>
      <pc:sldMasterChg chg="add del addSldLayout delSldLayout">
        <pc:chgData name="SANKU HEMANTH" userId="01304bc0-a493-4762-bedc-38502daa681a" providerId="ADAL" clId="{B41C5CDA-B744-4D79-9BCA-8230102D2D0B}" dt="2020-12-13T07:34:29.332" v="125" actId="26606"/>
        <pc:sldMasterMkLst>
          <pc:docMk/>
          <pc:sldMasterMk cId="1039224065" sldId="2147483700"/>
        </pc:sldMasterMkLst>
        <pc:sldLayoutChg chg="add del">
          <pc:chgData name="SANKU HEMANTH" userId="01304bc0-a493-4762-bedc-38502daa681a" providerId="ADAL" clId="{B41C5CDA-B744-4D79-9BCA-8230102D2D0B}" dt="2020-12-13T07:34:29.332" v="125" actId="26606"/>
          <pc:sldLayoutMkLst>
            <pc:docMk/>
            <pc:sldMasterMk cId="1039224065" sldId="2147483700"/>
            <pc:sldLayoutMk cId="2869728069" sldId="2147483689"/>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2982731128" sldId="2147483690"/>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2729794834" sldId="2147483691"/>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545575114" sldId="2147483692"/>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1711099352" sldId="2147483693"/>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3757344016" sldId="2147483694"/>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86752192" sldId="2147483695"/>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3074549273" sldId="2147483696"/>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3036854901" sldId="2147483697"/>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1471412206" sldId="2147483698"/>
          </pc:sldLayoutMkLst>
        </pc:sldLayoutChg>
        <pc:sldLayoutChg chg="add del">
          <pc:chgData name="SANKU HEMANTH" userId="01304bc0-a493-4762-bedc-38502daa681a" providerId="ADAL" clId="{B41C5CDA-B744-4D79-9BCA-8230102D2D0B}" dt="2020-12-13T07:34:29.332" v="125" actId="26606"/>
          <pc:sldLayoutMkLst>
            <pc:docMk/>
            <pc:sldMasterMk cId="1039224065" sldId="2147483700"/>
            <pc:sldLayoutMk cId="541184884" sldId="2147483699"/>
          </pc:sldLayoutMkLst>
        </pc:sldLayoutChg>
      </pc:sldMasterChg>
      <pc:sldMasterChg chg="add del addSldLayout delSldLayout">
        <pc:chgData name="SANKU HEMANTH" userId="01304bc0-a493-4762-bedc-38502daa681a" providerId="ADAL" clId="{B41C5CDA-B744-4D79-9BCA-8230102D2D0B}" dt="2020-12-13T07:34:49.957" v="134" actId="26606"/>
        <pc:sldMasterMkLst>
          <pc:docMk/>
          <pc:sldMasterMk cId="3930573547" sldId="2147483713"/>
        </pc:sldMasterMkLst>
        <pc:sldLayoutChg chg="add del">
          <pc:chgData name="SANKU HEMANTH" userId="01304bc0-a493-4762-bedc-38502daa681a" providerId="ADAL" clId="{B41C5CDA-B744-4D79-9BCA-8230102D2D0B}" dt="2020-12-13T07:34:49.957" v="134" actId="26606"/>
          <pc:sldLayoutMkLst>
            <pc:docMk/>
            <pc:sldMasterMk cId="3930573547" sldId="2147483713"/>
            <pc:sldLayoutMk cId="3458970391" sldId="2147483702"/>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125473301" sldId="2147483703"/>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2071105244" sldId="2147483704"/>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3805080168" sldId="2147483705"/>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4036633699" sldId="2147483706"/>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2277115111" sldId="2147483707"/>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294987044" sldId="2147483708"/>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741759863" sldId="2147483709"/>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2736899257" sldId="2147483710"/>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1126335412" sldId="2147483711"/>
          </pc:sldLayoutMkLst>
        </pc:sldLayoutChg>
        <pc:sldLayoutChg chg="add del">
          <pc:chgData name="SANKU HEMANTH" userId="01304bc0-a493-4762-bedc-38502daa681a" providerId="ADAL" clId="{B41C5CDA-B744-4D79-9BCA-8230102D2D0B}" dt="2020-12-13T07:34:49.957" v="134" actId="26606"/>
          <pc:sldLayoutMkLst>
            <pc:docMk/>
            <pc:sldMasterMk cId="3930573547" sldId="2147483713"/>
            <pc:sldLayoutMk cId="2070936039" sldId="2147483712"/>
          </pc:sldLayoutMkLst>
        </pc:sldLayoutChg>
      </pc:sldMasterChg>
      <pc:sldMasterChg chg="add del addSldLayout delSldLayout">
        <pc:chgData name="SANKU HEMANTH" userId="01304bc0-a493-4762-bedc-38502daa681a" providerId="ADAL" clId="{B41C5CDA-B744-4D79-9BCA-8230102D2D0B}" dt="2020-12-13T07:35:02.325" v="136" actId="26606"/>
        <pc:sldMasterMkLst>
          <pc:docMk/>
          <pc:sldMasterMk cId="1689783524" sldId="2147483726"/>
        </pc:sldMasterMkLst>
        <pc:sldLayoutChg chg="add del">
          <pc:chgData name="SANKU HEMANTH" userId="01304bc0-a493-4762-bedc-38502daa681a" providerId="ADAL" clId="{B41C5CDA-B744-4D79-9BCA-8230102D2D0B}" dt="2020-12-13T07:35:02.325" v="136" actId="26606"/>
          <pc:sldLayoutMkLst>
            <pc:docMk/>
            <pc:sldMasterMk cId="1689783524" sldId="2147483726"/>
            <pc:sldLayoutMk cId="3778382544" sldId="2147483715"/>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3190579144" sldId="2147483716"/>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1832447621" sldId="2147483717"/>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3723117650" sldId="2147483718"/>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3886639800" sldId="2147483719"/>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3489165231" sldId="2147483720"/>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1672727889" sldId="2147483721"/>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1444575003" sldId="2147483722"/>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3521382320" sldId="2147483723"/>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1004352817" sldId="2147483724"/>
          </pc:sldLayoutMkLst>
        </pc:sldLayoutChg>
        <pc:sldLayoutChg chg="add del">
          <pc:chgData name="SANKU HEMANTH" userId="01304bc0-a493-4762-bedc-38502daa681a" providerId="ADAL" clId="{B41C5CDA-B744-4D79-9BCA-8230102D2D0B}" dt="2020-12-13T07:35:02.325" v="136" actId="26606"/>
          <pc:sldLayoutMkLst>
            <pc:docMk/>
            <pc:sldMasterMk cId="1689783524" sldId="2147483726"/>
            <pc:sldLayoutMk cId="140022672" sldId="2147483725"/>
          </pc:sldLayoutMkLst>
        </pc:sldLayoutChg>
      </pc:sldMasterChg>
      <pc:sldMasterChg chg="add del addSldLayout delSldLayout">
        <pc:chgData name="SANKU HEMANTH" userId="01304bc0-a493-4762-bedc-38502daa681a" providerId="ADAL" clId="{B41C5CDA-B744-4D79-9BCA-8230102D2D0B}" dt="2020-12-13T07:34:37.582" v="127" actId="26606"/>
        <pc:sldMasterMkLst>
          <pc:docMk/>
          <pc:sldMasterMk cId="626410405" sldId="2147483752"/>
        </pc:sldMasterMkLst>
        <pc:sldLayoutChg chg="add del">
          <pc:chgData name="SANKU HEMANTH" userId="01304bc0-a493-4762-bedc-38502daa681a" providerId="ADAL" clId="{B41C5CDA-B744-4D79-9BCA-8230102D2D0B}" dt="2020-12-13T07:34:37.582" v="127" actId="26606"/>
          <pc:sldLayoutMkLst>
            <pc:docMk/>
            <pc:sldMasterMk cId="626410405" sldId="2147483752"/>
            <pc:sldLayoutMk cId="1816896346" sldId="2147483741"/>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483296361" sldId="2147483742"/>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3163296947" sldId="2147483743"/>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3113550575" sldId="2147483744"/>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769650189" sldId="2147483745"/>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2187856629" sldId="2147483746"/>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2101954919" sldId="2147483747"/>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3825293315" sldId="2147483748"/>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2032746621" sldId="2147483749"/>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2599540841" sldId="2147483750"/>
          </pc:sldLayoutMkLst>
        </pc:sldLayoutChg>
        <pc:sldLayoutChg chg="add del">
          <pc:chgData name="SANKU HEMANTH" userId="01304bc0-a493-4762-bedc-38502daa681a" providerId="ADAL" clId="{B41C5CDA-B744-4D79-9BCA-8230102D2D0B}" dt="2020-12-13T07:34:37.582" v="127" actId="26606"/>
          <pc:sldLayoutMkLst>
            <pc:docMk/>
            <pc:sldMasterMk cId="626410405" sldId="2147483752"/>
            <pc:sldLayoutMk cId="2241851327" sldId="214748375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6E8C0-0A97-4915-859A-A175AACC7F7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A4A10B2-749E-403C-8BB8-7447D2418C1D}">
      <dgm:prSet/>
      <dgm:spPr/>
      <dgm:t>
        <a:bodyPr/>
        <a:lstStyle/>
        <a:p>
          <a:r>
            <a:rPr lang="en-IN" b="1" dirty="0">
              <a:solidFill>
                <a:schemeClr val="bg1"/>
              </a:solidFill>
            </a:rPr>
            <a:t>No one used this design before but there were similar projects in which they used a separate component to scan the documents which cannot be used everywhere.</a:t>
          </a:r>
        </a:p>
      </dgm:t>
    </dgm:pt>
    <dgm:pt modelId="{6B09AF9F-7EF1-4C94-A274-86BB21BEC0C7}" type="parTrans" cxnId="{197D1A5A-4A9E-41C9-8397-BF8E1413C255}">
      <dgm:prSet/>
      <dgm:spPr/>
      <dgm:t>
        <a:bodyPr/>
        <a:lstStyle/>
        <a:p>
          <a:endParaRPr lang="en-US"/>
        </a:p>
      </dgm:t>
    </dgm:pt>
    <dgm:pt modelId="{90816858-6F11-4864-A48A-B8F2450A4DB5}" type="sibTrans" cxnId="{197D1A5A-4A9E-41C9-8397-BF8E1413C255}">
      <dgm:prSet/>
      <dgm:spPr/>
      <dgm:t>
        <a:bodyPr/>
        <a:lstStyle/>
        <a:p>
          <a:endParaRPr lang="en-US"/>
        </a:p>
      </dgm:t>
    </dgm:pt>
    <dgm:pt modelId="{B813E30F-481F-489F-8FF0-26A5053F98F4}">
      <dgm:prSet/>
      <dgm:spPr/>
      <dgm:t>
        <a:bodyPr/>
        <a:lstStyle/>
        <a:p>
          <a:r>
            <a:rPr lang="en-IN" b="1" dirty="0">
              <a:solidFill>
                <a:schemeClr val="bg1"/>
              </a:solidFill>
            </a:rPr>
            <a:t>Therefore, We are applying for a Patent.</a:t>
          </a:r>
        </a:p>
      </dgm:t>
    </dgm:pt>
    <dgm:pt modelId="{ECDC1095-B5F7-4B43-9A53-BB10AF11AA69}" type="parTrans" cxnId="{A7FEA12A-4B08-4009-9D1F-5FBA638EE16B}">
      <dgm:prSet/>
      <dgm:spPr/>
      <dgm:t>
        <a:bodyPr/>
        <a:lstStyle/>
        <a:p>
          <a:endParaRPr lang="en-US"/>
        </a:p>
      </dgm:t>
    </dgm:pt>
    <dgm:pt modelId="{162BFB80-49C1-4284-B274-D2FABC2316BD}" type="sibTrans" cxnId="{A7FEA12A-4B08-4009-9D1F-5FBA638EE16B}">
      <dgm:prSet/>
      <dgm:spPr/>
      <dgm:t>
        <a:bodyPr/>
        <a:lstStyle/>
        <a:p>
          <a:endParaRPr lang="en-US"/>
        </a:p>
      </dgm:t>
    </dgm:pt>
    <dgm:pt modelId="{E51EE478-B27C-4C3F-AE52-AC64861CAF44}" type="pres">
      <dgm:prSet presAssocID="{6836E8C0-0A97-4915-859A-A175AACC7F7C}" presName="linear" presStyleCnt="0">
        <dgm:presLayoutVars>
          <dgm:animLvl val="lvl"/>
          <dgm:resizeHandles val="exact"/>
        </dgm:presLayoutVars>
      </dgm:prSet>
      <dgm:spPr/>
    </dgm:pt>
    <dgm:pt modelId="{E7284D0C-1B83-45B7-B4D2-38A0A8C1AF27}" type="pres">
      <dgm:prSet presAssocID="{6A4A10B2-749E-403C-8BB8-7447D2418C1D}" presName="parentText" presStyleLbl="node1" presStyleIdx="0" presStyleCnt="2">
        <dgm:presLayoutVars>
          <dgm:chMax val="0"/>
          <dgm:bulletEnabled val="1"/>
        </dgm:presLayoutVars>
      </dgm:prSet>
      <dgm:spPr/>
    </dgm:pt>
    <dgm:pt modelId="{91543CA8-5690-414A-9D9F-57D577CFE71B}" type="pres">
      <dgm:prSet presAssocID="{90816858-6F11-4864-A48A-B8F2450A4DB5}" presName="spacer" presStyleCnt="0"/>
      <dgm:spPr/>
    </dgm:pt>
    <dgm:pt modelId="{F7428F35-AEA0-4E21-A101-FEC3D7AC3817}" type="pres">
      <dgm:prSet presAssocID="{B813E30F-481F-489F-8FF0-26A5053F98F4}" presName="parentText" presStyleLbl="node1" presStyleIdx="1" presStyleCnt="2">
        <dgm:presLayoutVars>
          <dgm:chMax val="0"/>
          <dgm:bulletEnabled val="1"/>
        </dgm:presLayoutVars>
      </dgm:prSet>
      <dgm:spPr/>
    </dgm:pt>
  </dgm:ptLst>
  <dgm:cxnLst>
    <dgm:cxn modelId="{A7FEA12A-4B08-4009-9D1F-5FBA638EE16B}" srcId="{6836E8C0-0A97-4915-859A-A175AACC7F7C}" destId="{B813E30F-481F-489F-8FF0-26A5053F98F4}" srcOrd="1" destOrd="0" parTransId="{ECDC1095-B5F7-4B43-9A53-BB10AF11AA69}" sibTransId="{162BFB80-49C1-4284-B274-D2FABC2316BD}"/>
    <dgm:cxn modelId="{197D1A5A-4A9E-41C9-8397-BF8E1413C255}" srcId="{6836E8C0-0A97-4915-859A-A175AACC7F7C}" destId="{6A4A10B2-749E-403C-8BB8-7447D2418C1D}" srcOrd="0" destOrd="0" parTransId="{6B09AF9F-7EF1-4C94-A274-86BB21BEC0C7}" sibTransId="{90816858-6F11-4864-A48A-B8F2450A4DB5}"/>
    <dgm:cxn modelId="{2A8EA289-521A-47FA-B914-7E9CF45B0781}" type="presOf" srcId="{B813E30F-481F-489F-8FF0-26A5053F98F4}" destId="{F7428F35-AEA0-4E21-A101-FEC3D7AC3817}" srcOrd="0" destOrd="0" presId="urn:microsoft.com/office/officeart/2005/8/layout/vList2"/>
    <dgm:cxn modelId="{C62657B2-B3D9-4428-BEC6-E70E325FC0B4}" type="presOf" srcId="{6836E8C0-0A97-4915-859A-A175AACC7F7C}" destId="{E51EE478-B27C-4C3F-AE52-AC64861CAF44}" srcOrd="0" destOrd="0" presId="urn:microsoft.com/office/officeart/2005/8/layout/vList2"/>
    <dgm:cxn modelId="{7655CAC7-3E9E-4587-9F07-BDB1AF99A7E3}" type="presOf" srcId="{6A4A10B2-749E-403C-8BB8-7447D2418C1D}" destId="{E7284D0C-1B83-45B7-B4D2-38A0A8C1AF27}" srcOrd="0" destOrd="0" presId="urn:microsoft.com/office/officeart/2005/8/layout/vList2"/>
    <dgm:cxn modelId="{EF7B482D-2B14-4CA0-8AB8-5D117DCB7C4E}" type="presParOf" srcId="{E51EE478-B27C-4C3F-AE52-AC64861CAF44}" destId="{E7284D0C-1B83-45B7-B4D2-38A0A8C1AF27}" srcOrd="0" destOrd="0" presId="urn:microsoft.com/office/officeart/2005/8/layout/vList2"/>
    <dgm:cxn modelId="{DA6D1258-41FC-4A9A-A665-5F4EF1DE59FA}" type="presParOf" srcId="{E51EE478-B27C-4C3F-AE52-AC64861CAF44}" destId="{91543CA8-5690-414A-9D9F-57D577CFE71B}" srcOrd="1" destOrd="0" presId="urn:microsoft.com/office/officeart/2005/8/layout/vList2"/>
    <dgm:cxn modelId="{3ABE7DA2-9E44-4DA8-BEE8-3457F91FE067}" type="presParOf" srcId="{E51EE478-B27C-4C3F-AE52-AC64861CAF44}" destId="{F7428F35-AEA0-4E21-A101-FEC3D7AC381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84D0C-1B83-45B7-B4D2-38A0A8C1AF27}">
      <dsp:nvSpPr>
        <dsp:cNvPr id="0" name=""/>
        <dsp:cNvSpPr/>
      </dsp:nvSpPr>
      <dsp:spPr>
        <a:xfrm>
          <a:off x="0" y="109134"/>
          <a:ext cx="6172199" cy="1784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dirty="0">
              <a:solidFill>
                <a:schemeClr val="bg1"/>
              </a:solidFill>
            </a:rPr>
            <a:t>No one used this design before but there were similar projects in which they used a separate component to scan the documents which cannot be used everywhere.</a:t>
          </a:r>
        </a:p>
      </dsp:txBody>
      <dsp:txXfrm>
        <a:off x="87100" y="196234"/>
        <a:ext cx="5997999" cy="1610050"/>
      </dsp:txXfrm>
    </dsp:sp>
    <dsp:sp modelId="{F7428F35-AEA0-4E21-A101-FEC3D7AC3817}">
      <dsp:nvSpPr>
        <dsp:cNvPr id="0" name=""/>
        <dsp:cNvSpPr/>
      </dsp:nvSpPr>
      <dsp:spPr>
        <a:xfrm>
          <a:off x="0" y="1965384"/>
          <a:ext cx="6172199" cy="17842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b="1" kern="1200" dirty="0">
              <a:solidFill>
                <a:schemeClr val="bg1"/>
              </a:solidFill>
            </a:rPr>
            <a:t>Therefore, We are applying for a Patent.</a:t>
          </a:r>
        </a:p>
      </dsp:txBody>
      <dsp:txXfrm>
        <a:off x="87100" y="2052484"/>
        <a:ext cx="5997999" cy="16100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B355-4926-4154-ABC4-E81D6F01D6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75CD7E-3893-4472-9A37-CA6A58FD2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4642C0-227A-4836-B385-A18D44908E3D}"/>
              </a:ext>
            </a:extLst>
          </p:cNvPr>
          <p:cNvSpPr>
            <a:spLocks noGrp="1"/>
          </p:cNvSpPr>
          <p:nvPr>
            <p:ph type="dt" sz="half" idx="10"/>
          </p:nvPr>
        </p:nvSpPr>
        <p:spPr/>
        <p:txBody>
          <a:bodyPr/>
          <a:lstStyle/>
          <a:p>
            <a:fld id="{9184DA70-C731-4C70-880D-CCD4705E623C}" type="datetime1">
              <a:rPr lang="en-US" smtClean="0"/>
              <a:t>12/14/2020</a:t>
            </a:fld>
            <a:endParaRPr lang="en-US" dirty="0"/>
          </a:p>
        </p:txBody>
      </p:sp>
      <p:sp>
        <p:nvSpPr>
          <p:cNvPr id="5" name="Footer Placeholder 4">
            <a:extLst>
              <a:ext uri="{FF2B5EF4-FFF2-40B4-BE49-F238E27FC236}">
                <a16:creationId xmlns:a16="http://schemas.microsoft.com/office/drawing/2014/main" id="{39F5E3CC-07B3-40DD-85F6-D1D67C6EE3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D7A1A5-1362-4805-97C1-81642B4530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362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8E11-6D8B-416B-B245-068DF28CF8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6FF812-DF14-4AD7-861E-BFF5BB663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602F13-936E-426D-8C62-0A24B10EC383}"/>
              </a:ext>
            </a:extLst>
          </p:cNvPr>
          <p:cNvSpPr>
            <a:spLocks noGrp="1"/>
          </p:cNvSpPr>
          <p:nvPr>
            <p:ph type="dt" sz="half" idx="10"/>
          </p:nvPr>
        </p:nvSpPr>
        <p:spPr/>
        <p:txBody>
          <a:bodyPr/>
          <a:lstStyle/>
          <a:p>
            <a:fld id="{B612A279-0833-481D-8C56-F67FD0AC6C50}" type="datetime1">
              <a:rPr lang="en-US" smtClean="0"/>
              <a:t>12/14/2020</a:t>
            </a:fld>
            <a:endParaRPr lang="en-US" dirty="0"/>
          </a:p>
        </p:txBody>
      </p:sp>
      <p:sp>
        <p:nvSpPr>
          <p:cNvPr id="5" name="Footer Placeholder 4">
            <a:extLst>
              <a:ext uri="{FF2B5EF4-FFF2-40B4-BE49-F238E27FC236}">
                <a16:creationId xmlns:a16="http://schemas.microsoft.com/office/drawing/2014/main" id="{8B6C1B6A-4946-4B52-B345-0E9B92AA5C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F13419-110A-44D0-A383-4BE441CEBCC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39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A9E49-8D46-4857-A48D-3DC6CD1B82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A9B77F-E363-478A-AB4B-422F953F30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FA5B41-1DD6-4128-B8F8-9FCC5A57A947}"/>
              </a:ext>
            </a:extLst>
          </p:cNvPr>
          <p:cNvSpPr>
            <a:spLocks noGrp="1"/>
          </p:cNvSpPr>
          <p:nvPr>
            <p:ph type="dt" sz="half" idx="10"/>
          </p:nvPr>
        </p:nvSpPr>
        <p:spPr/>
        <p:txBody>
          <a:bodyPr/>
          <a:lstStyle/>
          <a:p>
            <a:fld id="{6587DA83-5663-4C9C-B9AA-0B40A3DAFF81}" type="datetime1">
              <a:rPr lang="en-US" smtClean="0"/>
              <a:t>12/14/2020</a:t>
            </a:fld>
            <a:endParaRPr lang="en-US" dirty="0"/>
          </a:p>
        </p:txBody>
      </p:sp>
      <p:sp>
        <p:nvSpPr>
          <p:cNvPr id="5" name="Footer Placeholder 4">
            <a:extLst>
              <a:ext uri="{FF2B5EF4-FFF2-40B4-BE49-F238E27FC236}">
                <a16:creationId xmlns:a16="http://schemas.microsoft.com/office/drawing/2014/main" id="{BF3B436F-6CDF-445E-AE86-222CF987AE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8975AD-C232-4325-A611-635A20383D1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146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27EE-4A19-4EEB-970D-9577451C7E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761E12-0135-4988-9D73-8F16DDA4DC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16EB68-5101-499A-972E-A3CB90E8E8EC}"/>
              </a:ext>
            </a:extLst>
          </p:cNvPr>
          <p:cNvSpPr>
            <a:spLocks noGrp="1"/>
          </p:cNvSpPr>
          <p:nvPr>
            <p:ph type="dt" sz="half" idx="10"/>
          </p:nvPr>
        </p:nvSpPr>
        <p:spPr/>
        <p:txBody>
          <a:bodyPr/>
          <a:lstStyle/>
          <a:p>
            <a:fld id="{4BE1D723-8F53-4F53-90B0-1982A396982E}" type="datetime1">
              <a:rPr lang="en-US" smtClean="0"/>
              <a:t>12/14/2020</a:t>
            </a:fld>
            <a:endParaRPr lang="en-US" dirty="0"/>
          </a:p>
        </p:txBody>
      </p:sp>
      <p:sp>
        <p:nvSpPr>
          <p:cNvPr id="5" name="Footer Placeholder 4">
            <a:extLst>
              <a:ext uri="{FF2B5EF4-FFF2-40B4-BE49-F238E27FC236}">
                <a16:creationId xmlns:a16="http://schemas.microsoft.com/office/drawing/2014/main" id="{510D67E4-B64F-4414-B596-5A7CCF4D5F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3587C5-7EAC-4596-96EF-4701A599C24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573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1342-A57C-4D1F-8733-E9B4BFEDB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4D0085-126D-4A3B-B612-7CE9611324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A6D31C-7994-49E7-9007-368FF8FB9F8A}"/>
              </a:ext>
            </a:extLst>
          </p:cNvPr>
          <p:cNvSpPr>
            <a:spLocks noGrp="1"/>
          </p:cNvSpPr>
          <p:nvPr>
            <p:ph type="dt" sz="half" idx="10"/>
          </p:nvPr>
        </p:nvSpPr>
        <p:spPr/>
        <p:txBody>
          <a:bodyPr/>
          <a:lstStyle/>
          <a:p>
            <a:fld id="{97669AF7-7BEB-44E4-9852-375E34362B5B}" type="datetime1">
              <a:rPr lang="en-US" smtClean="0"/>
              <a:t>12/14/2020</a:t>
            </a:fld>
            <a:endParaRPr lang="en-US" dirty="0"/>
          </a:p>
        </p:txBody>
      </p:sp>
      <p:sp>
        <p:nvSpPr>
          <p:cNvPr id="5" name="Footer Placeholder 4">
            <a:extLst>
              <a:ext uri="{FF2B5EF4-FFF2-40B4-BE49-F238E27FC236}">
                <a16:creationId xmlns:a16="http://schemas.microsoft.com/office/drawing/2014/main" id="{A9E3A048-1539-4075-9403-083DD7D67C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FAF4C0-A4A7-4775-8268-750D0D0255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8096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263C-B44D-43DB-BE44-AD33910CDD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4D20BB-3C1A-4DD4-9543-B193E5F9E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6971FEA-B0AC-457D-80B3-4C1043D90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B099F71-7A4C-4CAF-AAFE-593469FF33E2}"/>
              </a:ext>
            </a:extLst>
          </p:cNvPr>
          <p:cNvSpPr>
            <a:spLocks noGrp="1"/>
          </p:cNvSpPr>
          <p:nvPr>
            <p:ph type="dt" sz="half" idx="10"/>
          </p:nvPr>
        </p:nvSpPr>
        <p:spPr/>
        <p:txBody>
          <a:bodyPr/>
          <a:lstStyle/>
          <a:p>
            <a:fld id="{BAAAC38D-0552-4C82-B593-E6124DFADBE2}" type="datetime1">
              <a:rPr lang="en-US" smtClean="0"/>
              <a:t>12/14/2020</a:t>
            </a:fld>
            <a:endParaRPr lang="en-US" dirty="0"/>
          </a:p>
        </p:txBody>
      </p:sp>
      <p:sp>
        <p:nvSpPr>
          <p:cNvPr id="6" name="Footer Placeholder 5">
            <a:extLst>
              <a:ext uri="{FF2B5EF4-FFF2-40B4-BE49-F238E27FC236}">
                <a16:creationId xmlns:a16="http://schemas.microsoft.com/office/drawing/2014/main" id="{C05E8A88-A396-4489-8BF9-F0A9CFBC72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5BB246-0FBA-4730-AFBC-B1DEB77C302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1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B4D2-7080-451B-A507-009C7EB0FC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D485E2-1B05-42AE-83A5-97792AB9D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2B0BF-5327-48D1-AE22-CCC79A486B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426512-20EF-461F-8094-D6D051FA21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B0479D-D39D-4859-9786-48C804634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D24F74-D170-4615-96B9-FEB6553F205E}"/>
              </a:ext>
            </a:extLst>
          </p:cNvPr>
          <p:cNvSpPr>
            <a:spLocks noGrp="1"/>
          </p:cNvSpPr>
          <p:nvPr>
            <p:ph type="dt" sz="half" idx="10"/>
          </p:nvPr>
        </p:nvSpPr>
        <p:spPr/>
        <p:txBody>
          <a:bodyPr/>
          <a:lstStyle/>
          <a:p>
            <a:fld id="{D9DF0F1C-5577-4ACB-BB62-DF8F3C494C7E}" type="datetime1">
              <a:rPr lang="en-US" smtClean="0"/>
              <a:t>12/14/2020</a:t>
            </a:fld>
            <a:endParaRPr lang="en-US" dirty="0"/>
          </a:p>
        </p:txBody>
      </p:sp>
      <p:sp>
        <p:nvSpPr>
          <p:cNvPr id="8" name="Footer Placeholder 7">
            <a:extLst>
              <a:ext uri="{FF2B5EF4-FFF2-40B4-BE49-F238E27FC236}">
                <a16:creationId xmlns:a16="http://schemas.microsoft.com/office/drawing/2014/main" id="{78365D29-A020-421C-BECD-03AEE0F709F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3B55298-D7E2-483C-99E8-E90FF9489AE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335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2BE7-1E7F-41CE-B643-0D8C5124B7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29EF2D-CCFE-451E-B187-33BB1521E2A9}"/>
              </a:ext>
            </a:extLst>
          </p:cNvPr>
          <p:cNvSpPr>
            <a:spLocks noGrp="1"/>
          </p:cNvSpPr>
          <p:nvPr>
            <p:ph type="dt" sz="half" idx="10"/>
          </p:nvPr>
        </p:nvSpPr>
        <p:spPr/>
        <p:txBody>
          <a:bodyPr/>
          <a:lstStyle/>
          <a:p>
            <a:fld id="{1775B394-D9F9-4F0C-B15D-605F45CB9E9F}" type="datetime1">
              <a:rPr lang="en-US" smtClean="0"/>
              <a:t>12/14/2020</a:t>
            </a:fld>
            <a:endParaRPr lang="en-US" dirty="0"/>
          </a:p>
        </p:txBody>
      </p:sp>
      <p:sp>
        <p:nvSpPr>
          <p:cNvPr id="4" name="Footer Placeholder 3">
            <a:extLst>
              <a:ext uri="{FF2B5EF4-FFF2-40B4-BE49-F238E27FC236}">
                <a16:creationId xmlns:a16="http://schemas.microsoft.com/office/drawing/2014/main" id="{DB1A6B65-97B5-43E2-A424-C591DC9119A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C96EF8-72C7-4543-B746-A0223B77E39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1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CBD17E-C640-491F-B1DF-5D599BED4A93}"/>
              </a:ext>
            </a:extLst>
          </p:cNvPr>
          <p:cNvSpPr>
            <a:spLocks noGrp="1"/>
          </p:cNvSpPr>
          <p:nvPr>
            <p:ph type="dt" sz="half" idx="10"/>
          </p:nvPr>
        </p:nvSpPr>
        <p:spPr/>
        <p:txBody>
          <a:bodyPr/>
          <a:lstStyle/>
          <a:p>
            <a:fld id="{39667345-2558-425A-8533-9BFDBCE15005}" type="datetime1">
              <a:rPr lang="en-US" smtClean="0"/>
              <a:t>12/14/2020</a:t>
            </a:fld>
            <a:endParaRPr lang="en-US" dirty="0"/>
          </a:p>
        </p:txBody>
      </p:sp>
      <p:sp>
        <p:nvSpPr>
          <p:cNvPr id="3" name="Footer Placeholder 2">
            <a:extLst>
              <a:ext uri="{FF2B5EF4-FFF2-40B4-BE49-F238E27FC236}">
                <a16:creationId xmlns:a16="http://schemas.microsoft.com/office/drawing/2014/main" id="{8DB7C77A-2A85-48C9-A13A-EA5915A0C8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F95EE3-CDC3-4086-928A-628D716DE5A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7658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67E0-6B15-437F-B97F-72B356584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45A607-1953-4394-8A36-276CF0DB2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B67180-06AA-49AC-A9A2-6BF1BC4B2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15C5B-4D1A-4AA9-88E1-5D34E6D9CADF}"/>
              </a:ext>
            </a:extLst>
          </p:cNvPr>
          <p:cNvSpPr>
            <a:spLocks noGrp="1"/>
          </p:cNvSpPr>
          <p:nvPr>
            <p:ph type="dt" sz="half" idx="10"/>
          </p:nvPr>
        </p:nvSpPr>
        <p:spPr/>
        <p:txBody>
          <a:bodyPr/>
          <a:lstStyle/>
          <a:p>
            <a:fld id="{92BEA474-078D-4E9B-9B14-09A87B19DC46}" type="datetime1">
              <a:rPr lang="en-US" smtClean="0"/>
              <a:t>12/14/2020</a:t>
            </a:fld>
            <a:endParaRPr lang="en-US" dirty="0"/>
          </a:p>
        </p:txBody>
      </p:sp>
      <p:sp>
        <p:nvSpPr>
          <p:cNvPr id="6" name="Footer Placeholder 5">
            <a:extLst>
              <a:ext uri="{FF2B5EF4-FFF2-40B4-BE49-F238E27FC236}">
                <a16:creationId xmlns:a16="http://schemas.microsoft.com/office/drawing/2014/main" id="{A2B7A609-0436-44FF-A244-BC8387C381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6B45E5-B9B7-4A17-B585-80F0EF2B8A80}"/>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68759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5FAF-78DC-4184-ACDF-70C53A1C4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37B2BB-4445-4A7A-B7BE-8CB1BD2A29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E055E4-18C1-457C-8C77-1B0B4B430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08849A-8022-45EB-AD5C-058004131347}"/>
              </a:ext>
            </a:extLst>
          </p:cNvPr>
          <p:cNvSpPr>
            <a:spLocks noGrp="1"/>
          </p:cNvSpPr>
          <p:nvPr>
            <p:ph type="dt" sz="half" idx="10"/>
          </p:nvPr>
        </p:nvSpPr>
        <p:spPr/>
        <p:txBody>
          <a:bodyPr/>
          <a:lstStyle/>
          <a:p>
            <a:fld id="{4907D986-8816-4272-A432-0437A28A9828}" type="datetime1">
              <a:rPr lang="en-US" smtClean="0"/>
              <a:t>12/14/2020</a:t>
            </a:fld>
            <a:endParaRPr lang="en-US" dirty="0"/>
          </a:p>
        </p:txBody>
      </p:sp>
      <p:sp>
        <p:nvSpPr>
          <p:cNvPr id="6" name="Footer Placeholder 5">
            <a:extLst>
              <a:ext uri="{FF2B5EF4-FFF2-40B4-BE49-F238E27FC236}">
                <a16:creationId xmlns:a16="http://schemas.microsoft.com/office/drawing/2014/main" id="{D592C8D6-47E4-4AD0-899B-B74FA50BC4C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3C052A7-35B6-45DF-A381-9EE4289223E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746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42005F-81B9-4937-8CCD-98FF6910CF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4507CB-285F-4463-A8FA-35E9171875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80CCA1-4FB6-4E03-A22D-EB9D1C042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12/14/2020</a:t>
            </a:fld>
            <a:endParaRPr lang="en-US" dirty="0"/>
          </a:p>
        </p:txBody>
      </p:sp>
      <p:sp>
        <p:nvSpPr>
          <p:cNvPr id="5" name="Footer Placeholder 4">
            <a:extLst>
              <a:ext uri="{FF2B5EF4-FFF2-40B4-BE49-F238E27FC236}">
                <a16:creationId xmlns:a16="http://schemas.microsoft.com/office/drawing/2014/main" id="{6DAFC888-41F5-4E66-90C3-74A2F7B89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7856474-87BA-409C-926E-134BF12847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21785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lectronics, computer&#10;&#10;Description automatically generated">
            <a:extLst>
              <a:ext uri="{FF2B5EF4-FFF2-40B4-BE49-F238E27FC236}">
                <a16:creationId xmlns:a16="http://schemas.microsoft.com/office/drawing/2014/main" id="{3D74BDEF-6D59-4F6F-B390-E75328981D9F}"/>
              </a:ext>
            </a:extLst>
          </p:cNvPr>
          <p:cNvPicPr>
            <a:picLocks noChangeAspect="1"/>
          </p:cNvPicPr>
          <p:nvPr/>
        </p:nvPicPr>
        <p:blipFill rotWithShape="1">
          <a:blip r:embed="rId2">
            <a:extLst>
              <a:ext uri="{28A0092B-C50C-407E-A947-70E740481C1C}">
                <a14:useLocalDpi xmlns:a14="http://schemas.microsoft.com/office/drawing/2010/main" val="0"/>
              </a:ext>
            </a:extLst>
          </a:blip>
          <a:srcRect t="2496" r="23576" b="6594"/>
          <a:stretch/>
        </p:blipFill>
        <p:spPr>
          <a:xfrm>
            <a:off x="3522468" y="10"/>
            <a:ext cx="8669532" cy="6857990"/>
          </a:xfrm>
          <a:prstGeom prst="rect">
            <a:avLst/>
          </a:prstGeom>
        </p:spPr>
      </p:pic>
      <p:sp>
        <p:nvSpPr>
          <p:cNvPr id="3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9E153-59FD-48AC-8870-983BC5CCFCEC}"/>
              </a:ext>
            </a:extLst>
          </p:cNvPr>
          <p:cNvSpPr>
            <a:spLocks noGrp="1"/>
          </p:cNvSpPr>
          <p:nvPr>
            <p:ph type="title"/>
          </p:nvPr>
        </p:nvSpPr>
        <p:spPr>
          <a:xfrm>
            <a:off x="371093" y="932688"/>
            <a:ext cx="4331535" cy="1353312"/>
          </a:xfrm>
        </p:spPr>
        <p:txBody>
          <a:bodyPr anchor="b">
            <a:normAutofit/>
          </a:bodyPr>
          <a:lstStyle/>
          <a:p>
            <a:r>
              <a:rPr lang="en-US" sz="4000" b="1" dirty="0">
                <a:latin typeface="+mn-lt"/>
              </a:rPr>
              <a:t>BUILT-IN SCANNER IN THE LAPTOP</a:t>
            </a:r>
            <a:endParaRPr lang="en-IN" sz="4000" dirty="0"/>
          </a:p>
        </p:txBody>
      </p:sp>
      <p:sp>
        <p:nvSpPr>
          <p:cNvPr id="33"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0FAB89-CAF4-4689-9725-5F479B66FA8E}"/>
              </a:ext>
            </a:extLst>
          </p:cNvPr>
          <p:cNvSpPr>
            <a:spLocks noGrp="1"/>
          </p:cNvSpPr>
          <p:nvPr>
            <p:ph idx="1"/>
          </p:nvPr>
        </p:nvSpPr>
        <p:spPr>
          <a:xfrm>
            <a:off x="371094" y="4062548"/>
            <a:ext cx="4174780" cy="1862764"/>
          </a:xfrm>
        </p:spPr>
        <p:txBody>
          <a:bodyPr anchor="t">
            <a:normAutofit/>
          </a:bodyPr>
          <a:lstStyle/>
          <a:p>
            <a:r>
              <a:rPr lang="en-US" sz="1700" b="1" dirty="0"/>
              <a:t>Batch: </a:t>
            </a:r>
            <a:r>
              <a:rPr lang="en-US" sz="1700" dirty="0"/>
              <a:t>17CD021</a:t>
            </a:r>
          </a:p>
          <a:p>
            <a:pPr algn="r"/>
            <a:r>
              <a:rPr lang="en-US" sz="1700" dirty="0"/>
              <a:t>170070177  Hemanth. S</a:t>
            </a:r>
          </a:p>
          <a:p>
            <a:pPr algn="r"/>
            <a:r>
              <a:rPr lang="en-US" sz="1700" dirty="0"/>
              <a:t>170070151 Ameer Khan</a:t>
            </a:r>
          </a:p>
          <a:p>
            <a:pPr algn="r"/>
            <a:r>
              <a:rPr lang="en-US" sz="1700" dirty="0"/>
              <a:t>170070248 Sai Kumar. D  </a:t>
            </a:r>
          </a:p>
          <a:p>
            <a:endParaRPr lang="en-IN" sz="1700" dirty="0"/>
          </a:p>
        </p:txBody>
      </p:sp>
    </p:spTree>
    <p:extLst>
      <p:ext uri="{BB962C8B-B14F-4D97-AF65-F5344CB8AC3E}">
        <p14:creationId xmlns:p14="http://schemas.microsoft.com/office/powerpoint/2010/main" val="22043038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5250-C3CD-40C4-9CE9-C58E35278F2C}"/>
              </a:ext>
            </a:extLst>
          </p:cNvPr>
          <p:cNvSpPr>
            <a:spLocks noGrp="1"/>
          </p:cNvSpPr>
          <p:nvPr>
            <p:ph type="title"/>
          </p:nvPr>
        </p:nvSpPr>
        <p:spPr>
          <a:xfrm>
            <a:off x="838200" y="0"/>
            <a:ext cx="10515600" cy="1325563"/>
          </a:xfrm>
        </p:spPr>
        <p:txBody>
          <a:bodyPr/>
          <a:lstStyle/>
          <a:p>
            <a:pPr algn="ctr"/>
            <a:r>
              <a:rPr lang="en-US" b="1" dirty="0"/>
              <a:t>RESULTS</a:t>
            </a:r>
            <a:endParaRPr lang="en-IN" b="1" dirty="0"/>
          </a:p>
        </p:txBody>
      </p:sp>
      <p:pic>
        <p:nvPicPr>
          <p:cNvPr id="19" name="Picture 18" descr="A picture containing text, computer, keyboard, indoor&#10;&#10;Description automatically generated">
            <a:extLst>
              <a:ext uri="{FF2B5EF4-FFF2-40B4-BE49-F238E27FC236}">
                <a16:creationId xmlns:a16="http://schemas.microsoft.com/office/drawing/2014/main" id="{F4FE949E-F94B-4DBB-A8DD-D39A8898F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86" y="1430706"/>
            <a:ext cx="4064835" cy="2285354"/>
          </a:xfrm>
          <a:prstGeom prst="rect">
            <a:avLst/>
          </a:prstGeom>
        </p:spPr>
      </p:pic>
      <p:pic>
        <p:nvPicPr>
          <p:cNvPr id="25" name="Picture 24" descr="A picture containing text, black&#10;&#10;Description automatically generated">
            <a:extLst>
              <a:ext uri="{FF2B5EF4-FFF2-40B4-BE49-F238E27FC236}">
                <a16:creationId xmlns:a16="http://schemas.microsoft.com/office/drawing/2014/main" id="{A53A0952-F69A-4923-9E9D-3C19EE6BD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282" y="1430706"/>
            <a:ext cx="4064836" cy="2285354"/>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0C919AFD-92E7-4220-97F6-3C6A27D26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772" y="4192854"/>
            <a:ext cx="4345861" cy="2468880"/>
          </a:xfrm>
          <a:prstGeom prst="rect">
            <a:avLst/>
          </a:prstGeom>
          <a:ln>
            <a:noFill/>
          </a:ln>
          <a:effectLst>
            <a:outerShdw blurRad="190500" algn="tl" rotWithShape="0">
              <a:srgbClr val="000000">
                <a:alpha val="70000"/>
              </a:srgbClr>
            </a:outerShdw>
          </a:effectLst>
        </p:spPr>
      </p:pic>
      <p:pic>
        <p:nvPicPr>
          <p:cNvPr id="17" name="Content Placeholder 16" descr="1">
            <a:extLst>
              <a:ext uri="{FF2B5EF4-FFF2-40B4-BE49-F238E27FC236}">
                <a16:creationId xmlns:a16="http://schemas.microsoft.com/office/drawing/2014/main" id="{7620303F-BBFC-49A0-9DF7-B69B7D09BC3A}"/>
              </a:ext>
              <a:ext uri="{C183D7F6-B498-43B3-948B-1728B52AA6E4}">
                <adec:decorative xmlns:adec="http://schemas.microsoft.com/office/drawing/2017/decorative" val="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2882" y="1430706"/>
            <a:ext cx="3142247" cy="2311469"/>
          </a:xfrm>
        </p:spPr>
      </p:pic>
      <p:sp>
        <p:nvSpPr>
          <p:cNvPr id="30" name="TextBox 29">
            <a:extLst>
              <a:ext uri="{FF2B5EF4-FFF2-40B4-BE49-F238E27FC236}">
                <a16:creationId xmlns:a16="http://schemas.microsoft.com/office/drawing/2014/main" id="{6C48152E-B905-431E-800E-F30FDC155CDE}"/>
              </a:ext>
            </a:extLst>
          </p:cNvPr>
          <p:cNvSpPr txBox="1"/>
          <p:nvPr/>
        </p:nvSpPr>
        <p:spPr>
          <a:xfrm>
            <a:off x="838200" y="3716060"/>
            <a:ext cx="1804405" cy="369332"/>
          </a:xfrm>
          <a:prstGeom prst="rect">
            <a:avLst/>
          </a:prstGeom>
          <a:noFill/>
        </p:spPr>
        <p:txBody>
          <a:bodyPr wrap="none" rtlCol="0">
            <a:spAutoFit/>
          </a:bodyPr>
          <a:lstStyle/>
          <a:p>
            <a:r>
              <a:rPr lang="en-US" b="1" dirty="0"/>
              <a:t>1. Original Image</a:t>
            </a:r>
            <a:endParaRPr lang="en-IN" b="1" dirty="0"/>
          </a:p>
        </p:txBody>
      </p:sp>
      <p:sp>
        <p:nvSpPr>
          <p:cNvPr id="83" name="TextBox 82">
            <a:extLst>
              <a:ext uri="{FF2B5EF4-FFF2-40B4-BE49-F238E27FC236}">
                <a16:creationId xmlns:a16="http://schemas.microsoft.com/office/drawing/2014/main" id="{976E20DB-E262-489D-BCE0-0CB2069A9F3A}"/>
              </a:ext>
            </a:extLst>
          </p:cNvPr>
          <p:cNvSpPr txBox="1"/>
          <p:nvPr/>
        </p:nvSpPr>
        <p:spPr>
          <a:xfrm>
            <a:off x="4451240" y="3716060"/>
            <a:ext cx="2366930" cy="369332"/>
          </a:xfrm>
          <a:prstGeom prst="rect">
            <a:avLst/>
          </a:prstGeom>
          <a:noFill/>
        </p:spPr>
        <p:txBody>
          <a:bodyPr wrap="none" rtlCol="0">
            <a:spAutoFit/>
          </a:bodyPr>
          <a:lstStyle/>
          <a:p>
            <a:r>
              <a:rPr lang="en-US" b="1" dirty="0"/>
              <a:t>2. Grayscale Converted</a:t>
            </a:r>
            <a:endParaRPr lang="en-IN" b="1" dirty="0"/>
          </a:p>
        </p:txBody>
      </p:sp>
      <p:sp>
        <p:nvSpPr>
          <p:cNvPr id="88" name="TextBox 87">
            <a:extLst>
              <a:ext uri="{FF2B5EF4-FFF2-40B4-BE49-F238E27FC236}">
                <a16:creationId xmlns:a16="http://schemas.microsoft.com/office/drawing/2014/main" id="{C83568FC-3C2F-4E2B-8130-0343CF49793B}"/>
              </a:ext>
            </a:extLst>
          </p:cNvPr>
          <p:cNvSpPr txBox="1"/>
          <p:nvPr/>
        </p:nvSpPr>
        <p:spPr>
          <a:xfrm>
            <a:off x="8793232" y="3722258"/>
            <a:ext cx="2494529" cy="369332"/>
          </a:xfrm>
          <a:prstGeom prst="rect">
            <a:avLst/>
          </a:prstGeom>
          <a:noFill/>
        </p:spPr>
        <p:txBody>
          <a:bodyPr wrap="none" rtlCol="0">
            <a:spAutoFit/>
          </a:bodyPr>
          <a:lstStyle/>
          <a:p>
            <a:r>
              <a:rPr lang="en-US" b="1" dirty="0"/>
              <a:t>3. Canny Edge Detection</a:t>
            </a:r>
            <a:endParaRPr lang="en-IN" b="1" dirty="0"/>
          </a:p>
        </p:txBody>
      </p:sp>
      <p:sp>
        <p:nvSpPr>
          <p:cNvPr id="95" name="TextBox 94">
            <a:extLst>
              <a:ext uri="{FF2B5EF4-FFF2-40B4-BE49-F238E27FC236}">
                <a16:creationId xmlns:a16="http://schemas.microsoft.com/office/drawing/2014/main" id="{E92E263C-C149-4D59-8569-0C33FC174590}"/>
              </a:ext>
            </a:extLst>
          </p:cNvPr>
          <p:cNvSpPr txBox="1"/>
          <p:nvPr/>
        </p:nvSpPr>
        <p:spPr>
          <a:xfrm>
            <a:off x="8190411" y="4728754"/>
            <a:ext cx="3382914" cy="923330"/>
          </a:xfrm>
          <a:prstGeom prst="rect">
            <a:avLst/>
          </a:prstGeom>
          <a:noFill/>
        </p:spPr>
        <p:txBody>
          <a:bodyPr wrap="none" rtlCol="0">
            <a:spAutoFit/>
          </a:bodyPr>
          <a:lstStyle/>
          <a:p>
            <a:r>
              <a:rPr lang="en-US" b="1" dirty="0"/>
              <a:t>4. Final Output: With edges </a:t>
            </a:r>
          </a:p>
          <a:p>
            <a:r>
              <a:rPr lang="en-US" b="1" dirty="0"/>
              <a:t>     Mapped, Improved Brightness </a:t>
            </a:r>
          </a:p>
          <a:p>
            <a:r>
              <a:rPr lang="en-US" b="1" dirty="0"/>
              <a:t>     and Sharpness</a:t>
            </a:r>
            <a:endParaRPr lang="en-IN" b="1" dirty="0"/>
          </a:p>
        </p:txBody>
      </p:sp>
    </p:spTree>
    <p:extLst>
      <p:ext uri="{BB962C8B-B14F-4D97-AF65-F5344CB8AC3E}">
        <p14:creationId xmlns:p14="http://schemas.microsoft.com/office/powerpoint/2010/main" val="294740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8FA1-E33E-422B-AF99-5F592CD3ABBE}"/>
              </a:ext>
            </a:extLst>
          </p:cNvPr>
          <p:cNvSpPr>
            <a:spLocks noGrp="1"/>
          </p:cNvSpPr>
          <p:nvPr>
            <p:ph type="title"/>
          </p:nvPr>
        </p:nvSpPr>
        <p:spPr>
          <a:xfrm>
            <a:off x="5069940" y="365124"/>
            <a:ext cx="6172200" cy="1828800"/>
          </a:xfrm>
        </p:spPr>
        <p:txBody>
          <a:bodyPr>
            <a:normAutofit/>
          </a:bodyPr>
          <a:lstStyle/>
          <a:p>
            <a:r>
              <a:rPr lang="en-US" b="1" dirty="0"/>
              <a:t>IS THIS DESIGN USED BEFORE ?</a:t>
            </a:r>
            <a:endParaRPr lang="en-IN" b="1" dirty="0"/>
          </a:p>
        </p:txBody>
      </p:sp>
      <p:pic>
        <p:nvPicPr>
          <p:cNvPr id="6" name="Picture 5">
            <a:extLst>
              <a:ext uri="{FF2B5EF4-FFF2-40B4-BE49-F238E27FC236}">
                <a16:creationId xmlns:a16="http://schemas.microsoft.com/office/drawing/2014/main" id="{CAC23325-82E9-4D1A-8D09-664A15ECE7E7}"/>
              </a:ext>
            </a:extLst>
          </p:cNvPr>
          <p:cNvPicPr>
            <a:picLocks noChangeAspect="1"/>
          </p:cNvPicPr>
          <p:nvPr/>
        </p:nvPicPr>
        <p:blipFill rotWithShape="1">
          <a:blip r:embed="rId2"/>
          <a:srcRect l="51820" r="6573"/>
          <a:stretch/>
        </p:blipFill>
        <p:spPr>
          <a:xfrm>
            <a:off x="20" y="10"/>
            <a:ext cx="4639713" cy="6857990"/>
          </a:xfrm>
          <a:prstGeom prst="rect">
            <a:avLst/>
          </a:prstGeom>
        </p:spPr>
      </p:pic>
      <p:graphicFrame>
        <p:nvGraphicFramePr>
          <p:cNvPr id="18" name="Content Placeholder 2">
            <a:extLst>
              <a:ext uri="{FF2B5EF4-FFF2-40B4-BE49-F238E27FC236}">
                <a16:creationId xmlns:a16="http://schemas.microsoft.com/office/drawing/2014/main" id="{CA5EAD28-F71E-4548-83CC-6E821D54ACC4}"/>
              </a:ext>
            </a:extLst>
          </p:cNvPr>
          <p:cNvGraphicFramePr>
            <a:graphicFrameLocks noGrp="1"/>
          </p:cNvGraphicFramePr>
          <p:nvPr>
            <p:ph idx="1"/>
            <p:extLst>
              <p:ext uri="{D42A27DB-BD31-4B8C-83A1-F6EECF244321}">
                <p14:modId xmlns:p14="http://schemas.microsoft.com/office/powerpoint/2010/main" val="1848584954"/>
              </p:ext>
            </p:extLst>
          </p:nvPr>
        </p:nvGraphicFramePr>
        <p:xfrm>
          <a:off x="5069940" y="2322576"/>
          <a:ext cx="6172200" cy="3858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53372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C7B61-B52D-412B-B605-B0A7F4980007}"/>
              </a:ext>
            </a:extLst>
          </p:cNvPr>
          <p:cNvSpPr>
            <a:spLocks noGrp="1"/>
          </p:cNvSpPr>
          <p:nvPr>
            <p:ph type="title"/>
          </p:nvPr>
        </p:nvSpPr>
        <p:spPr>
          <a:xfrm>
            <a:off x="5232400" y="1367673"/>
            <a:ext cx="6124575" cy="2665509"/>
          </a:xfrm>
        </p:spPr>
        <p:txBody>
          <a:bodyPr vert="horz" lIns="91440" tIns="45720" rIns="91440" bIns="45720" rtlCol="0" anchor="b">
            <a:normAutofit/>
          </a:bodyPr>
          <a:lstStyle/>
          <a:p>
            <a:pPr algn="r"/>
            <a:r>
              <a:rPr lang="en-US" sz="7200" b="1" kern="1200">
                <a:solidFill>
                  <a:schemeClr val="bg1"/>
                </a:solidFill>
                <a:latin typeface="+mj-lt"/>
                <a:ea typeface="+mj-ea"/>
                <a:cs typeface="+mj-cs"/>
              </a:rPr>
              <a:t>THANK YOU</a:t>
            </a:r>
          </a:p>
        </p:txBody>
      </p:sp>
      <p:grpSp>
        <p:nvGrpSpPr>
          <p:cNvPr id="11" name="Group 10">
            <a:extLst>
              <a:ext uri="{FF2B5EF4-FFF2-40B4-BE49-F238E27FC236}">
                <a16:creationId xmlns:a16="http://schemas.microsoft.com/office/drawing/2014/main" id="{0DBA5192-D1D6-4385-9B20-7991E99218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49CFA8C3-E4AC-4EF8-8986-83C92DBF58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C939349E-97F2-4F20-99B2-B5BABDD5E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6DF4F205-369D-432D-BE06-61DCFE9AB0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1658D615-89F8-4EE3-A5C2-8B57E48744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4529F45F-9E0D-4469-B6FE-BFA23DC316E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4D258C8B-77B4-43BA-8B2F-AB7C96C3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67E9E24-BE8C-47FF-BCF1-3E4BDF64D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BDD9DC28-AE74-45F4-8F16-49C6A59604F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DDBBC55-F5AB-4776-B58D-648EECAB54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0F7ABFF-600B-4509-83F7-177A4FE3D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6" name="Graphic 5" descr="Right Double Quote">
            <a:extLst>
              <a:ext uri="{FF2B5EF4-FFF2-40B4-BE49-F238E27FC236}">
                <a16:creationId xmlns:a16="http://schemas.microsoft.com/office/drawing/2014/main" id="{EFB2E466-AC94-4605-9CAA-C9C7C0678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Tree>
    <p:extLst>
      <p:ext uri="{BB962C8B-B14F-4D97-AF65-F5344CB8AC3E}">
        <p14:creationId xmlns:p14="http://schemas.microsoft.com/office/powerpoint/2010/main" val="127701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B6828-506D-496E-A7D6-D5008F555C09}"/>
              </a:ext>
            </a:extLst>
          </p:cNvPr>
          <p:cNvSpPr>
            <a:spLocks noGrp="1"/>
          </p:cNvSpPr>
          <p:nvPr>
            <p:ph type="title"/>
          </p:nvPr>
        </p:nvSpPr>
        <p:spPr>
          <a:xfrm>
            <a:off x="5232399" y="1641752"/>
            <a:ext cx="6140450" cy="1323439"/>
          </a:xfrm>
        </p:spPr>
        <p:txBody>
          <a:bodyPr anchor="t">
            <a:normAutofit/>
          </a:bodyPr>
          <a:lstStyle/>
          <a:p>
            <a:r>
              <a:rPr lang="en-US" sz="4000" b="1" dirty="0">
                <a:solidFill>
                  <a:schemeClr val="bg1"/>
                </a:solidFill>
              </a:rPr>
              <a:t>ABSTRACT</a:t>
            </a:r>
            <a:endParaRPr lang="en-IN" sz="4000" b="1" dirty="0">
              <a:solidFill>
                <a:schemeClr val="bg1"/>
              </a:solidFill>
            </a:endParaRPr>
          </a:p>
        </p:txBody>
      </p:sp>
      <p:pic>
        <p:nvPicPr>
          <p:cNvPr id="38" name="Graphic 37" descr="Scanner">
            <a:extLst>
              <a:ext uri="{FF2B5EF4-FFF2-40B4-BE49-F238E27FC236}">
                <a16:creationId xmlns:a16="http://schemas.microsoft.com/office/drawing/2014/main" id="{10949ED2-1156-419B-B698-FF8B1D7EF9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024" y="1970457"/>
            <a:ext cx="3497262" cy="3497262"/>
          </a:xfrm>
          <a:prstGeom prst="rect">
            <a:avLst/>
          </a:prstGeom>
        </p:spPr>
      </p:pic>
      <p:sp>
        <p:nvSpPr>
          <p:cNvPr id="3" name="Content Placeholder 2">
            <a:extLst>
              <a:ext uri="{FF2B5EF4-FFF2-40B4-BE49-F238E27FC236}">
                <a16:creationId xmlns:a16="http://schemas.microsoft.com/office/drawing/2014/main" id="{84CE788F-A69E-4E2F-AADF-AB9F6F621D15}"/>
              </a:ext>
            </a:extLst>
          </p:cNvPr>
          <p:cNvSpPr>
            <a:spLocks noGrp="1"/>
          </p:cNvSpPr>
          <p:nvPr>
            <p:ph idx="1"/>
          </p:nvPr>
        </p:nvSpPr>
        <p:spPr>
          <a:xfrm>
            <a:off x="4924697" y="2532185"/>
            <a:ext cx="7053943" cy="4116809"/>
          </a:xfrm>
        </p:spPr>
        <p:txBody>
          <a:bodyPr>
            <a:normAutofit lnSpcReduction="10000"/>
          </a:bodyPr>
          <a:lstStyle/>
          <a:p>
            <a:pPr>
              <a:lnSpc>
                <a:spcPct val="150000"/>
              </a:lnSpc>
            </a:pPr>
            <a:r>
              <a:rPr lang="en-IN" sz="2000" dirty="0">
                <a:solidFill>
                  <a:schemeClr val="bg1">
                    <a:alpha val="80000"/>
                  </a:schemeClr>
                </a:solidFill>
              </a:rPr>
              <a:t>Turning Hard Document into Soft Document and sharing has become a hard and time-consuming task nowadays. By implementing or adapting this design in upcoming laptops users can on-the-go scan documents using their laptops and share or save them in laptop itself. No extra accessory is needed the same camera can be used for attending video conferences as well-as for scanning documents. And user can also feel secure about their privacy because while camera is not in use it will automatically be in closed position. </a:t>
            </a:r>
          </a:p>
        </p:txBody>
      </p:sp>
    </p:spTree>
    <p:extLst>
      <p:ext uri="{BB962C8B-B14F-4D97-AF65-F5344CB8AC3E}">
        <p14:creationId xmlns:p14="http://schemas.microsoft.com/office/powerpoint/2010/main" val="68920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B471-8478-4C83-B6FE-1DE7B3884041}"/>
              </a:ext>
            </a:extLst>
          </p:cNvPr>
          <p:cNvSpPr>
            <a:spLocks noGrp="1"/>
          </p:cNvSpPr>
          <p:nvPr>
            <p:ph type="title"/>
          </p:nvPr>
        </p:nvSpPr>
        <p:spPr>
          <a:xfrm>
            <a:off x="5232400" y="1641752"/>
            <a:ext cx="6140449" cy="1323439"/>
          </a:xfrm>
        </p:spPr>
        <p:txBody>
          <a:bodyPr anchor="t">
            <a:normAutofit/>
          </a:bodyPr>
          <a:lstStyle/>
          <a:p>
            <a:r>
              <a:rPr lang="en-US" sz="4000" b="1">
                <a:solidFill>
                  <a:schemeClr val="bg1"/>
                </a:solidFill>
              </a:rPr>
              <a:t>NECESSITY </a:t>
            </a:r>
            <a:endParaRPr lang="en-IN" sz="4000" b="1">
              <a:solidFill>
                <a:schemeClr val="bg1"/>
              </a:solidFill>
            </a:endParaRPr>
          </a:p>
        </p:txBody>
      </p:sp>
      <p:grpSp>
        <p:nvGrpSpPr>
          <p:cNvPr id="12" name="Group 1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3" name="Group 1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1" name="Freeform: Shape 20">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5" name="Group 1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9" name="Freeform: Shape 1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7" name="Freeform: Shape 16">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Smart Phone">
            <a:extLst>
              <a:ext uri="{FF2B5EF4-FFF2-40B4-BE49-F238E27FC236}">
                <a16:creationId xmlns:a16="http://schemas.microsoft.com/office/drawing/2014/main" id="{CD31CC93-FA8D-48D7-B8C5-EFC782A5B0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3" name="Content Placeholder 2">
            <a:extLst>
              <a:ext uri="{FF2B5EF4-FFF2-40B4-BE49-F238E27FC236}">
                <a16:creationId xmlns:a16="http://schemas.microsoft.com/office/drawing/2014/main" id="{F09B18E0-E243-4DE3-90E2-610999676764}"/>
              </a:ext>
            </a:extLst>
          </p:cNvPr>
          <p:cNvSpPr>
            <a:spLocks noGrp="1"/>
          </p:cNvSpPr>
          <p:nvPr>
            <p:ph idx="1"/>
          </p:nvPr>
        </p:nvSpPr>
        <p:spPr>
          <a:xfrm>
            <a:off x="5232401" y="3146400"/>
            <a:ext cx="6140449" cy="2454300"/>
          </a:xfrm>
        </p:spPr>
        <p:txBody>
          <a:bodyPr>
            <a:normAutofit/>
          </a:bodyPr>
          <a:lstStyle/>
          <a:p>
            <a:r>
              <a:rPr lang="en-IN" sz="2200" dirty="0">
                <a:solidFill>
                  <a:schemeClr val="bg1">
                    <a:alpha val="80000"/>
                  </a:schemeClr>
                </a:solidFill>
              </a:rPr>
              <a:t>Many people are scanning documents using cell phones and transferring it to computers and sharing. By this project we can scan the document without use of any scanner or mobile phone. Completely on the go we can scan and share them. This project maybe very helpful for students, employees, etc .</a:t>
            </a:r>
          </a:p>
        </p:txBody>
      </p:sp>
    </p:spTree>
    <p:extLst>
      <p:ext uri="{BB962C8B-B14F-4D97-AF65-F5344CB8AC3E}">
        <p14:creationId xmlns:p14="http://schemas.microsoft.com/office/powerpoint/2010/main" val="204447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37">
            <a:extLst>
              <a:ext uri="{FF2B5EF4-FFF2-40B4-BE49-F238E27FC236}">
                <a16:creationId xmlns:a16="http://schemas.microsoft.com/office/drawing/2014/main" id="{3BC86459-D5A1-4BB3-B52B-785E1D138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chart&#10;&#10;Description automatically generated">
            <a:extLst>
              <a:ext uri="{FF2B5EF4-FFF2-40B4-BE49-F238E27FC236}">
                <a16:creationId xmlns:a16="http://schemas.microsoft.com/office/drawing/2014/main" id="{699164E4-B011-4DAF-929F-C74CFA48FA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438" r="33439" b="1"/>
          <a:stretch/>
        </p:blipFill>
        <p:spPr>
          <a:xfrm>
            <a:off x="20" y="10"/>
            <a:ext cx="3054076" cy="4333542"/>
          </a:xfrm>
          <a:prstGeom prst="rect">
            <a:avLst/>
          </a:prstGeom>
        </p:spPr>
      </p:pic>
      <p:pic>
        <p:nvPicPr>
          <p:cNvPr id="17" name="Picture 16" descr="Diagram&#10;&#10;Description automatically generated">
            <a:extLst>
              <a:ext uri="{FF2B5EF4-FFF2-40B4-BE49-F238E27FC236}">
                <a16:creationId xmlns:a16="http://schemas.microsoft.com/office/drawing/2014/main" id="{FADD92D8-C838-4979-882B-8E0EEF6015B4}"/>
              </a:ext>
            </a:extLst>
          </p:cNvPr>
          <p:cNvPicPr>
            <a:picLocks noChangeAspect="1"/>
          </p:cNvPicPr>
          <p:nvPr/>
        </p:nvPicPr>
        <p:blipFill rotWithShape="1">
          <a:blip r:embed="rId3">
            <a:extLst>
              <a:ext uri="{28A0092B-C50C-407E-A947-70E740481C1C}">
                <a14:useLocalDpi xmlns:a14="http://schemas.microsoft.com/office/drawing/2010/main" val="0"/>
              </a:ext>
            </a:extLst>
          </a:blip>
          <a:srcRect l="34135" r="28925"/>
          <a:stretch/>
        </p:blipFill>
        <p:spPr>
          <a:xfrm>
            <a:off x="3048000" y="10"/>
            <a:ext cx="3049200" cy="4333542"/>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69DE4882-71D3-4582-9897-B48F25C35298}"/>
              </a:ext>
            </a:extLst>
          </p:cNvPr>
          <p:cNvPicPr>
            <a:picLocks noChangeAspect="1"/>
          </p:cNvPicPr>
          <p:nvPr/>
        </p:nvPicPr>
        <p:blipFill rotWithShape="1">
          <a:blip r:embed="rId4">
            <a:extLst>
              <a:ext uri="{28A0092B-C50C-407E-A947-70E740481C1C}">
                <a14:useLocalDpi xmlns:a14="http://schemas.microsoft.com/office/drawing/2010/main" val="0"/>
              </a:ext>
            </a:extLst>
          </a:blip>
          <a:srcRect l="6584" r="30174" b="1"/>
          <a:stretch/>
        </p:blipFill>
        <p:spPr>
          <a:xfrm>
            <a:off x="6095999" y="-2"/>
            <a:ext cx="3054096" cy="4334175"/>
          </a:xfrm>
          <a:prstGeom prst="rect">
            <a:avLst/>
          </a:prstGeom>
        </p:spPr>
      </p:pic>
      <p:pic>
        <p:nvPicPr>
          <p:cNvPr id="33" name="Picture 32" descr="Shape&#10;&#10;Description automatically generated">
            <a:extLst>
              <a:ext uri="{FF2B5EF4-FFF2-40B4-BE49-F238E27FC236}">
                <a16:creationId xmlns:a16="http://schemas.microsoft.com/office/drawing/2014/main" id="{8FB8D4ED-0D7A-4DB5-B427-E6B4420B034D}"/>
              </a:ext>
            </a:extLst>
          </p:cNvPr>
          <p:cNvPicPr>
            <a:picLocks noChangeAspect="1"/>
          </p:cNvPicPr>
          <p:nvPr/>
        </p:nvPicPr>
        <p:blipFill rotWithShape="1">
          <a:blip r:embed="rId5">
            <a:extLst>
              <a:ext uri="{28A0092B-C50C-407E-A947-70E740481C1C}">
                <a14:useLocalDpi xmlns:a14="http://schemas.microsoft.com/office/drawing/2010/main" val="0"/>
              </a:ext>
            </a:extLst>
          </a:blip>
          <a:srcRect l="4482" r="34911" b="1"/>
          <a:stretch/>
        </p:blipFill>
        <p:spPr>
          <a:xfrm>
            <a:off x="9146400" y="-1"/>
            <a:ext cx="3045600" cy="4334175"/>
          </a:xfrm>
          <a:prstGeom prst="rect">
            <a:avLst/>
          </a:prstGeom>
        </p:spPr>
      </p:pic>
      <p:sp>
        <p:nvSpPr>
          <p:cNvPr id="66" name="Freeform: Shape 39">
            <a:extLst>
              <a:ext uri="{FF2B5EF4-FFF2-40B4-BE49-F238E27FC236}">
                <a16:creationId xmlns:a16="http://schemas.microsoft.com/office/drawing/2014/main" id="{5BDF7CF8-088C-4E6F-B0FD-047CD4E79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787292 h 2868172"/>
              <a:gd name="connsiteX243" fmla="*/ 12192000 w 12192000"/>
              <a:gd name="connsiteY243" fmla="*/ 1931671 h 2868172"/>
              <a:gd name="connsiteX244" fmla="*/ 12191997 w 12192000"/>
              <a:gd name="connsiteY244" fmla="*/ 1931671 h 2868172"/>
              <a:gd name="connsiteX245" fmla="*/ 12191997 w 12192000"/>
              <a:gd name="connsiteY245" fmla="*/ 2868172 h 2868172"/>
              <a:gd name="connsiteX246" fmla="*/ 1 w 12192000"/>
              <a:gd name="connsiteY246" fmla="*/ 2868172 h 2868172"/>
              <a:gd name="connsiteX247" fmla="*/ 1 w 12192000"/>
              <a:gd name="connsiteY247" fmla="*/ 1931671 h 2868172"/>
              <a:gd name="connsiteX248" fmla="*/ 0 w 12192000"/>
              <a:gd name="connsiteY248" fmla="*/ 1931671 h 2868172"/>
              <a:gd name="connsiteX249" fmla="*/ 0 w 12192000"/>
              <a:gd name="connsiteY249" fmla="*/ 1787292 h 2868172"/>
              <a:gd name="connsiteX250" fmla="*/ 0 w 12192000"/>
              <a:gd name="connsiteY250" fmla="*/ 1030205 h 2868172"/>
              <a:gd name="connsiteX251" fmla="*/ 0 w 12192000"/>
              <a:gd name="connsiteY251" fmla="*/ 885826 h 2868172"/>
              <a:gd name="connsiteX252" fmla="*/ 0 w 12192000"/>
              <a:gd name="connsiteY252" fmla="*/ 319047 h 2868172"/>
              <a:gd name="connsiteX253" fmla="*/ 0 w 12192000"/>
              <a:gd name="connsiteY253" fmla="*/ 174668 h 2868172"/>
              <a:gd name="connsiteX254" fmla="*/ 1852 w 12192000"/>
              <a:gd name="connsiteY254" fmla="*/ 174625 h 2868172"/>
              <a:gd name="connsiteX255" fmla="*/ 62177 w 12192000"/>
              <a:gd name="connsiteY255" fmla="*/ 166687 h 2868172"/>
              <a:gd name="connsiteX256" fmla="*/ 114564 w 12192000"/>
              <a:gd name="connsiteY256" fmla="*/ 155575 h 2868172"/>
              <a:gd name="connsiteX257" fmla="*/ 160602 w 12192000"/>
              <a:gd name="connsiteY257" fmla="*/ 141287 h 2868172"/>
              <a:gd name="connsiteX258" fmla="*/ 201877 w 12192000"/>
              <a:gd name="connsiteY258" fmla="*/ 125412 h 2868172"/>
              <a:gd name="connsiteX259" fmla="*/ 238389 w 12192000"/>
              <a:gd name="connsiteY259" fmla="*/ 106362 h 2868172"/>
              <a:gd name="connsiteX260" fmla="*/ 276489 w 12192000"/>
              <a:gd name="connsiteY260" fmla="*/ 87312 h 2868172"/>
              <a:gd name="connsiteX261" fmla="*/ 314589 w 12192000"/>
              <a:gd name="connsiteY261" fmla="*/ 68262 h 2868172"/>
              <a:gd name="connsiteX262" fmla="*/ 351102 w 12192000"/>
              <a:gd name="connsiteY262" fmla="*/ 52387 h 2868172"/>
              <a:gd name="connsiteX263" fmla="*/ 392377 w 12192000"/>
              <a:gd name="connsiteY263" fmla="*/ 36512 h 2868172"/>
              <a:gd name="connsiteX264" fmla="*/ 438414 w 12192000"/>
              <a:gd name="connsiteY264" fmla="*/ 20637 h 2868172"/>
              <a:gd name="connsiteX265" fmla="*/ 490802 w 12192000"/>
              <a:gd name="connsiteY265" fmla="*/ 9525 h 2868172"/>
              <a:gd name="connsiteX266" fmla="*/ 551127 w 12192000"/>
              <a:gd name="connsiteY266"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787292"/>
                </a:lnTo>
                <a:lnTo>
                  <a:pt x="12192000" y="1931671"/>
                </a:lnTo>
                <a:lnTo>
                  <a:pt x="12191997" y="1931671"/>
                </a:lnTo>
                <a:lnTo>
                  <a:pt x="12191997" y="2868172"/>
                </a:lnTo>
                <a:lnTo>
                  <a:pt x="1" y="2868172"/>
                </a:lnTo>
                <a:lnTo>
                  <a:pt x="1" y="1931671"/>
                </a:lnTo>
                <a:lnTo>
                  <a:pt x="0" y="1931671"/>
                </a:lnTo>
                <a:lnTo>
                  <a:pt x="0" y="178729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41">
            <a:extLst>
              <a:ext uri="{FF2B5EF4-FFF2-40B4-BE49-F238E27FC236}">
                <a16:creationId xmlns:a16="http://schemas.microsoft.com/office/drawing/2014/main" id="{2AC12B82-826E-4D2B-BFBC-D11C8BCB9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787292 h 2868172"/>
              <a:gd name="connsiteX243" fmla="*/ 12192000 w 12192000"/>
              <a:gd name="connsiteY243" fmla="*/ 1931671 h 2868172"/>
              <a:gd name="connsiteX244" fmla="*/ 12191997 w 12192000"/>
              <a:gd name="connsiteY244" fmla="*/ 1931671 h 2868172"/>
              <a:gd name="connsiteX245" fmla="*/ 12191997 w 12192000"/>
              <a:gd name="connsiteY245" fmla="*/ 2868172 h 2868172"/>
              <a:gd name="connsiteX246" fmla="*/ 1 w 12192000"/>
              <a:gd name="connsiteY246" fmla="*/ 2868172 h 2868172"/>
              <a:gd name="connsiteX247" fmla="*/ 1 w 12192000"/>
              <a:gd name="connsiteY247" fmla="*/ 1931671 h 2868172"/>
              <a:gd name="connsiteX248" fmla="*/ 0 w 12192000"/>
              <a:gd name="connsiteY248" fmla="*/ 1931671 h 2868172"/>
              <a:gd name="connsiteX249" fmla="*/ 0 w 12192000"/>
              <a:gd name="connsiteY249" fmla="*/ 1787292 h 2868172"/>
              <a:gd name="connsiteX250" fmla="*/ 0 w 12192000"/>
              <a:gd name="connsiteY250" fmla="*/ 1030205 h 2868172"/>
              <a:gd name="connsiteX251" fmla="*/ 0 w 12192000"/>
              <a:gd name="connsiteY251" fmla="*/ 885826 h 2868172"/>
              <a:gd name="connsiteX252" fmla="*/ 0 w 12192000"/>
              <a:gd name="connsiteY252" fmla="*/ 319047 h 2868172"/>
              <a:gd name="connsiteX253" fmla="*/ 0 w 12192000"/>
              <a:gd name="connsiteY253" fmla="*/ 174668 h 2868172"/>
              <a:gd name="connsiteX254" fmla="*/ 1852 w 12192000"/>
              <a:gd name="connsiteY254" fmla="*/ 174625 h 2868172"/>
              <a:gd name="connsiteX255" fmla="*/ 62177 w 12192000"/>
              <a:gd name="connsiteY255" fmla="*/ 166687 h 2868172"/>
              <a:gd name="connsiteX256" fmla="*/ 114564 w 12192000"/>
              <a:gd name="connsiteY256" fmla="*/ 155575 h 2868172"/>
              <a:gd name="connsiteX257" fmla="*/ 160602 w 12192000"/>
              <a:gd name="connsiteY257" fmla="*/ 141287 h 2868172"/>
              <a:gd name="connsiteX258" fmla="*/ 201877 w 12192000"/>
              <a:gd name="connsiteY258" fmla="*/ 125412 h 2868172"/>
              <a:gd name="connsiteX259" fmla="*/ 238389 w 12192000"/>
              <a:gd name="connsiteY259" fmla="*/ 106362 h 2868172"/>
              <a:gd name="connsiteX260" fmla="*/ 276489 w 12192000"/>
              <a:gd name="connsiteY260" fmla="*/ 87312 h 2868172"/>
              <a:gd name="connsiteX261" fmla="*/ 314589 w 12192000"/>
              <a:gd name="connsiteY261" fmla="*/ 68262 h 2868172"/>
              <a:gd name="connsiteX262" fmla="*/ 351102 w 12192000"/>
              <a:gd name="connsiteY262" fmla="*/ 52387 h 2868172"/>
              <a:gd name="connsiteX263" fmla="*/ 392377 w 12192000"/>
              <a:gd name="connsiteY263" fmla="*/ 36512 h 2868172"/>
              <a:gd name="connsiteX264" fmla="*/ 438414 w 12192000"/>
              <a:gd name="connsiteY264" fmla="*/ 20637 h 2868172"/>
              <a:gd name="connsiteX265" fmla="*/ 490802 w 12192000"/>
              <a:gd name="connsiteY265" fmla="*/ 9525 h 2868172"/>
              <a:gd name="connsiteX266" fmla="*/ 551127 w 12192000"/>
              <a:gd name="connsiteY266"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787292"/>
                </a:lnTo>
                <a:lnTo>
                  <a:pt x="12192000" y="1931671"/>
                </a:lnTo>
                <a:lnTo>
                  <a:pt x="12191997" y="1931671"/>
                </a:lnTo>
                <a:lnTo>
                  <a:pt x="12191997" y="2868172"/>
                </a:lnTo>
                <a:lnTo>
                  <a:pt x="1" y="2868172"/>
                </a:lnTo>
                <a:lnTo>
                  <a:pt x="1" y="1931671"/>
                </a:lnTo>
                <a:lnTo>
                  <a:pt x="0" y="1931671"/>
                </a:lnTo>
                <a:lnTo>
                  <a:pt x="0" y="178729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98263BA-232F-4C07-9BB0-7D18D423280E}"/>
              </a:ext>
            </a:extLst>
          </p:cNvPr>
          <p:cNvSpPr>
            <a:spLocks noGrp="1"/>
          </p:cNvSpPr>
          <p:nvPr>
            <p:ph type="title"/>
          </p:nvPr>
        </p:nvSpPr>
        <p:spPr>
          <a:xfrm>
            <a:off x="766762" y="4334175"/>
            <a:ext cx="10658474" cy="1159200"/>
          </a:xfrm>
        </p:spPr>
        <p:txBody>
          <a:bodyPr vert="horz" lIns="91440" tIns="45720" rIns="91440" bIns="45720" rtlCol="0" anchor="b">
            <a:normAutofit/>
          </a:bodyPr>
          <a:lstStyle/>
          <a:p>
            <a:pPr algn="ctr"/>
            <a:r>
              <a:rPr lang="en-US" b="1" kern="1200">
                <a:solidFill>
                  <a:schemeClr val="bg1"/>
                </a:solidFill>
                <a:latin typeface="+mj-lt"/>
                <a:ea typeface="+mj-ea"/>
                <a:cs typeface="+mj-cs"/>
              </a:rPr>
              <a:t>DESIGN</a:t>
            </a:r>
          </a:p>
        </p:txBody>
      </p:sp>
      <p:sp>
        <p:nvSpPr>
          <p:cNvPr id="68" name="Freeform: Shape 43">
            <a:extLst>
              <a:ext uri="{FF2B5EF4-FFF2-40B4-BE49-F238E27FC236}">
                <a16:creationId xmlns:a16="http://schemas.microsoft.com/office/drawing/2014/main" id="{FDA53CE5-675F-438B-901D-C2A484DA7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80303"/>
            <a:ext cx="12192000" cy="320590"/>
          </a:xfrm>
          <a:custGeom>
            <a:avLst/>
            <a:gdLst>
              <a:gd name="connsiteX0" fmla="*/ 619389 w 12192000"/>
              <a:gd name="connsiteY0" fmla="*/ 0 h 320590"/>
              <a:gd name="connsiteX1" fmla="*/ 687652 w 12192000"/>
              <a:gd name="connsiteY1" fmla="*/ 3175 h 320590"/>
              <a:gd name="connsiteX2" fmla="*/ 747977 w 12192000"/>
              <a:gd name="connsiteY2" fmla="*/ 9525 h 320590"/>
              <a:gd name="connsiteX3" fmla="*/ 800364 w 12192000"/>
              <a:gd name="connsiteY3" fmla="*/ 20637 h 320590"/>
              <a:gd name="connsiteX4" fmla="*/ 846402 w 12192000"/>
              <a:gd name="connsiteY4" fmla="*/ 36512 h 320590"/>
              <a:gd name="connsiteX5" fmla="*/ 887677 w 12192000"/>
              <a:gd name="connsiteY5" fmla="*/ 52387 h 320590"/>
              <a:gd name="connsiteX6" fmla="*/ 924189 w 12192000"/>
              <a:gd name="connsiteY6" fmla="*/ 68262 h 320590"/>
              <a:gd name="connsiteX7" fmla="*/ 962289 w 12192000"/>
              <a:gd name="connsiteY7" fmla="*/ 87312 h 320590"/>
              <a:gd name="connsiteX8" fmla="*/ 1000389 w 12192000"/>
              <a:gd name="connsiteY8" fmla="*/ 106362 h 320590"/>
              <a:gd name="connsiteX9" fmla="*/ 1036902 w 12192000"/>
              <a:gd name="connsiteY9" fmla="*/ 125412 h 320590"/>
              <a:gd name="connsiteX10" fmla="*/ 1078177 w 12192000"/>
              <a:gd name="connsiteY10" fmla="*/ 141287 h 320590"/>
              <a:gd name="connsiteX11" fmla="*/ 1124214 w 12192000"/>
              <a:gd name="connsiteY11" fmla="*/ 155575 h 320590"/>
              <a:gd name="connsiteX12" fmla="*/ 1176602 w 12192000"/>
              <a:gd name="connsiteY12" fmla="*/ 166687 h 320590"/>
              <a:gd name="connsiteX13" fmla="*/ 1236927 w 12192000"/>
              <a:gd name="connsiteY13" fmla="*/ 174625 h 320590"/>
              <a:gd name="connsiteX14" fmla="*/ 1305189 w 12192000"/>
              <a:gd name="connsiteY14" fmla="*/ 176212 h 320590"/>
              <a:gd name="connsiteX15" fmla="*/ 1373452 w 12192000"/>
              <a:gd name="connsiteY15" fmla="*/ 174625 h 320590"/>
              <a:gd name="connsiteX16" fmla="*/ 1433777 w 12192000"/>
              <a:gd name="connsiteY16" fmla="*/ 166687 h 320590"/>
              <a:gd name="connsiteX17" fmla="*/ 1486164 w 12192000"/>
              <a:gd name="connsiteY17" fmla="*/ 155575 h 320590"/>
              <a:gd name="connsiteX18" fmla="*/ 1532202 w 12192000"/>
              <a:gd name="connsiteY18" fmla="*/ 141287 h 320590"/>
              <a:gd name="connsiteX19" fmla="*/ 1573477 w 12192000"/>
              <a:gd name="connsiteY19" fmla="*/ 125412 h 320590"/>
              <a:gd name="connsiteX20" fmla="*/ 1609989 w 12192000"/>
              <a:gd name="connsiteY20" fmla="*/ 106362 h 320590"/>
              <a:gd name="connsiteX21" fmla="*/ 1648089 w 12192000"/>
              <a:gd name="connsiteY21" fmla="*/ 87312 h 320590"/>
              <a:gd name="connsiteX22" fmla="*/ 1686189 w 12192000"/>
              <a:gd name="connsiteY22" fmla="*/ 68262 h 320590"/>
              <a:gd name="connsiteX23" fmla="*/ 1722702 w 12192000"/>
              <a:gd name="connsiteY23" fmla="*/ 52387 h 320590"/>
              <a:gd name="connsiteX24" fmla="*/ 1763977 w 12192000"/>
              <a:gd name="connsiteY24" fmla="*/ 36512 h 320590"/>
              <a:gd name="connsiteX25" fmla="*/ 1810014 w 12192000"/>
              <a:gd name="connsiteY25" fmla="*/ 20637 h 320590"/>
              <a:gd name="connsiteX26" fmla="*/ 1862402 w 12192000"/>
              <a:gd name="connsiteY26" fmla="*/ 9525 h 320590"/>
              <a:gd name="connsiteX27" fmla="*/ 1922727 w 12192000"/>
              <a:gd name="connsiteY27" fmla="*/ 3175 h 320590"/>
              <a:gd name="connsiteX28" fmla="*/ 1990989 w 12192000"/>
              <a:gd name="connsiteY28" fmla="*/ 0 h 320590"/>
              <a:gd name="connsiteX29" fmla="*/ 2059252 w 12192000"/>
              <a:gd name="connsiteY29" fmla="*/ 3175 h 320590"/>
              <a:gd name="connsiteX30" fmla="*/ 2119577 w 12192000"/>
              <a:gd name="connsiteY30" fmla="*/ 9525 h 320590"/>
              <a:gd name="connsiteX31" fmla="*/ 2171964 w 12192000"/>
              <a:gd name="connsiteY31" fmla="*/ 20637 h 320590"/>
              <a:gd name="connsiteX32" fmla="*/ 2218002 w 12192000"/>
              <a:gd name="connsiteY32" fmla="*/ 36512 h 320590"/>
              <a:gd name="connsiteX33" fmla="*/ 2259277 w 12192000"/>
              <a:gd name="connsiteY33" fmla="*/ 52387 h 320590"/>
              <a:gd name="connsiteX34" fmla="*/ 2295789 w 12192000"/>
              <a:gd name="connsiteY34" fmla="*/ 68262 h 320590"/>
              <a:gd name="connsiteX35" fmla="*/ 2333889 w 12192000"/>
              <a:gd name="connsiteY35" fmla="*/ 87312 h 320590"/>
              <a:gd name="connsiteX36" fmla="*/ 2371989 w 12192000"/>
              <a:gd name="connsiteY36" fmla="*/ 106362 h 320590"/>
              <a:gd name="connsiteX37" fmla="*/ 2408502 w 12192000"/>
              <a:gd name="connsiteY37" fmla="*/ 125412 h 320590"/>
              <a:gd name="connsiteX38" fmla="*/ 2449777 w 12192000"/>
              <a:gd name="connsiteY38" fmla="*/ 141287 h 320590"/>
              <a:gd name="connsiteX39" fmla="*/ 2495814 w 12192000"/>
              <a:gd name="connsiteY39" fmla="*/ 155575 h 320590"/>
              <a:gd name="connsiteX40" fmla="*/ 2548202 w 12192000"/>
              <a:gd name="connsiteY40" fmla="*/ 166687 h 320590"/>
              <a:gd name="connsiteX41" fmla="*/ 2608527 w 12192000"/>
              <a:gd name="connsiteY41" fmla="*/ 174625 h 320590"/>
              <a:gd name="connsiteX42" fmla="*/ 2676789 w 12192000"/>
              <a:gd name="connsiteY42" fmla="*/ 176212 h 320590"/>
              <a:gd name="connsiteX43" fmla="*/ 2745052 w 12192000"/>
              <a:gd name="connsiteY43" fmla="*/ 174625 h 320590"/>
              <a:gd name="connsiteX44" fmla="*/ 2805377 w 12192000"/>
              <a:gd name="connsiteY44" fmla="*/ 166687 h 320590"/>
              <a:gd name="connsiteX45" fmla="*/ 2857764 w 12192000"/>
              <a:gd name="connsiteY45" fmla="*/ 155575 h 320590"/>
              <a:gd name="connsiteX46" fmla="*/ 2903802 w 12192000"/>
              <a:gd name="connsiteY46" fmla="*/ 141287 h 320590"/>
              <a:gd name="connsiteX47" fmla="*/ 2945077 w 12192000"/>
              <a:gd name="connsiteY47" fmla="*/ 125412 h 320590"/>
              <a:gd name="connsiteX48" fmla="*/ 2981589 w 12192000"/>
              <a:gd name="connsiteY48" fmla="*/ 106362 h 320590"/>
              <a:gd name="connsiteX49" fmla="*/ 3019689 w 12192000"/>
              <a:gd name="connsiteY49" fmla="*/ 87312 h 320590"/>
              <a:gd name="connsiteX50" fmla="*/ 3057789 w 12192000"/>
              <a:gd name="connsiteY50" fmla="*/ 68262 h 320590"/>
              <a:gd name="connsiteX51" fmla="*/ 3094302 w 12192000"/>
              <a:gd name="connsiteY51" fmla="*/ 52387 h 320590"/>
              <a:gd name="connsiteX52" fmla="*/ 3135577 w 12192000"/>
              <a:gd name="connsiteY52" fmla="*/ 36512 h 320590"/>
              <a:gd name="connsiteX53" fmla="*/ 3181614 w 12192000"/>
              <a:gd name="connsiteY53" fmla="*/ 20637 h 320590"/>
              <a:gd name="connsiteX54" fmla="*/ 3234002 w 12192000"/>
              <a:gd name="connsiteY54" fmla="*/ 9525 h 320590"/>
              <a:gd name="connsiteX55" fmla="*/ 3294327 w 12192000"/>
              <a:gd name="connsiteY55" fmla="*/ 3175 h 320590"/>
              <a:gd name="connsiteX56" fmla="*/ 3361002 w 12192000"/>
              <a:gd name="connsiteY56" fmla="*/ 0 h 320590"/>
              <a:gd name="connsiteX57" fmla="*/ 3430852 w 12192000"/>
              <a:gd name="connsiteY57" fmla="*/ 3175 h 320590"/>
              <a:gd name="connsiteX58" fmla="*/ 3491177 w 12192000"/>
              <a:gd name="connsiteY58" fmla="*/ 9525 h 320590"/>
              <a:gd name="connsiteX59" fmla="*/ 3543564 w 12192000"/>
              <a:gd name="connsiteY59" fmla="*/ 20637 h 320590"/>
              <a:gd name="connsiteX60" fmla="*/ 3589602 w 12192000"/>
              <a:gd name="connsiteY60" fmla="*/ 36512 h 320590"/>
              <a:gd name="connsiteX61" fmla="*/ 3630877 w 12192000"/>
              <a:gd name="connsiteY61" fmla="*/ 52387 h 320590"/>
              <a:gd name="connsiteX62" fmla="*/ 3667389 w 12192000"/>
              <a:gd name="connsiteY62" fmla="*/ 68262 h 320590"/>
              <a:gd name="connsiteX63" fmla="*/ 3705489 w 12192000"/>
              <a:gd name="connsiteY63" fmla="*/ 87312 h 320590"/>
              <a:gd name="connsiteX64" fmla="*/ 3743589 w 12192000"/>
              <a:gd name="connsiteY64" fmla="*/ 106362 h 320590"/>
              <a:gd name="connsiteX65" fmla="*/ 3780102 w 12192000"/>
              <a:gd name="connsiteY65" fmla="*/ 125412 h 320590"/>
              <a:gd name="connsiteX66" fmla="*/ 3821377 w 12192000"/>
              <a:gd name="connsiteY66" fmla="*/ 141287 h 320590"/>
              <a:gd name="connsiteX67" fmla="*/ 3867414 w 12192000"/>
              <a:gd name="connsiteY67" fmla="*/ 155575 h 320590"/>
              <a:gd name="connsiteX68" fmla="*/ 3919802 w 12192000"/>
              <a:gd name="connsiteY68" fmla="*/ 166687 h 320590"/>
              <a:gd name="connsiteX69" fmla="*/ 3980127 w 12192000"/>
              <a:gd name="connsiteY69" fmla="*/ 174625 h 320590"/>
              <a:gd name="connsiteX70" fmla="*/ 4048389 w 12192000"/>
              <a:gd name="connsiteY70" fmla="*/ 176212 h 320590"/>
              <a:gd name="connsiteX71" fmla="*/ 4116652 w 12192000"/>
              <a:gd name="connsiteY71" fmla="*/ 174625 h 320590"/>
              <a:gd name="connsiteX72" fmla="*/ 4176977 w 12192000"/>
              <a:gd name="connsiteY72" fmla="*/ 166687 h 320590"/>
              <a:gd name="connsiteX73" fmla="*/ 4229364 w 12192000"/>
              <a:gd name="connsiteY73" fmla="*/ 155575 h 320590"/>
              <a:gd name="connsiteX74" fmla="*/ 4275402 w 12192000"/>
              <a:gd name="connsiteY74" fmla="*/ 141287 h 320590"/>
              <a:gd name="connsiteX75" fmla="*/ 4316677 w 12192000"/>
              <a:gd name="connsiteY75" fmla="*/ 125412 h 320590"/>
              <a:gd name="connsiteX76" fmla="*/ 4353189 w 12192000"/>
              <a:gd name="connsiteY76" fmla="*/ 106362 h 320590"/>
              <a:gd name="connsiteX77" fmla="*/ 4429389 w 12192000"/>
              <a:gd name="connsiteY77" fmla="*/ 68262 h 320590"/>
              <a:gd name="connsiteX78" fmla="*/ 4465902 w 12192000"/>
              <a:gd name="connsiteY78" fmla="*/ 52387 h 320590"/>
              <a:gd name="connsiteX79" fmla="*/ 4507177 w 12192000"/>
              <a:gd name="connsiteY79" fmla="*/ 36512 h 320590"/>
              <a:gd name="connsiteX80" fmla="*/ 4553215 w 12192000"/>
              <a:gd name="connsiteY80" fmla="*/ 20637 h 320590"/>
              <a:gd name="connsiteX81" fmla="*/ 4605602 w 12192000"/>
              <a:gd name="connsiteY81" fmla="*/ 9525 h 320590"/>
              <a:gd name="connsiteX82" fmla="*/ 4665928 w 12192000"/>
              <a:gd name="connsiteY82" fmla="*/ 3175 h 320590"/>
              <a:gd name="connsiteX83" fmla="*/ 4734189 w 12192000"/>
              <a:gd name="connsiteY83" fmla="*/ 0 h 320590"/>
              <a:gd name="connsiteX84" fmla="*/ 4802453 w 12192000"/>
              <a:gd name="connsiteY84" fmla="*/ 3175 h 320590"/>
              <a:gd name="connsiteX85" fmla="*/ 4862777 w 12192000"/>
              <a:gd name="connsiteY85" fmla="*/ 9525 h 320590"/>
              <a:gd name="connsiteX86" fmla="*/ 4915165 w 12192000"/>
              <a:gd name="connsiteY86" fmla="*/ 20637 h 320590"/>
              <a:gd name="connsiteX87" fmla="*/ 4961201 w 12192000"/>
              <a:gd name="connsiteY87" fmla="*/ 36512 h 320590"/>
              <a:gd name="connsiteX88" fmla="*/ 5002477 w 12192000"/>
              <a:gd name="connsiteY88" fmla="*/ 52387 h 320590"/>
              <a:gd name="connsiteX89" fmla="*/ 5038989 w 12192000"/>
              <a:gd name="connsiteY89" fmla="*/ 68262 h 320590"/>
              <a:gd name="connsiteX90" fmla="*/ 5077090 w 12192000"/>
              <a:gd name="connsiteY90" fmla="*/ 87312 h 320590"/>
              <a:gd name="connsiteX91" fmla="*/ 5115189 w 12192000"/>
              <a:gd name="connsiteY91" fmla="*/ 106362 h 320590"/>
              <a:gd name="connsiteX92" fmla="*/ 5151701 w 12192000"/>
              <a:gd name="connsiteY92" fmla="*/ 125412 h 320590"/>
              <a:gd name="connsiteX93" fmla="*/ 5192977 w 12192000"/>
              <a:gd name="connsiteY93" fmla="*/ 141287 h 320590"/>
              <a:gd name="connsiteX94" fmla="*/ 5239014 w 12192000"/>
              <a:gd name="connsiteY94" fmla="*/ 155575 h 320590"/>
              <a:gd name="connsiteX95" fmla="*/ 5291401 w 12192000"/>
              <a:gd name="connsiteY95" fmla="*/ 166687 h 320590"/>
              <a:gd name="connsiteX96" fmla="*/ 5351727 w 12192000"/>
              <a:gd name="connsiteY96" fmla="*/ 174625 h 320590"/>
              <a:gd name="connsiteX97" fmla="*/ 5410199 w 12192000"/>
              <a:gd name="connsiteY97" fmla="*/ 175985 h 320590"/>
              <a:gd name="connsiteX98" fmla="*/ 5468671 w 12192000"/>
              <a:gd name="connsiteY98" fmla="*/ 174625 h 320590"/>
              <a:gd name="connsiteX99" fmla="*/ 5528996 w 12192000"/>
              <a:gd name="connsiteY99" fmla="*/ 166687 h 320590"/>
              <a:gd name="connsiteX100" fmla="*/ 5581383 w 12192000"/>
              <a:gd name="connsiteY100" fmla="*/ 155575 h 320590"/>
              <a:gd name="connsiteX101" fmla="*/ 5627421 w 12192000"/>
              <a:gd name="connsiteY101" fmla="*/ 141287 h 320590"/>
              <a:gd name="connsiteX102" fmla="*/ 5668696 w 12192000"/>
              <a:gd name="connsiteY102" fmla="*/ 125412 h 320590"/>
              <a:gd name="connsiteX103" fmla="*/ 5705209 w 12192000"/>
              <a:gd name="connsiteY103" fmla="*/ 106362 h 320590"/>
              <a:gd name="connsiteX104" fmla="*/ 5743308 w 12192000"/>
              <a:gd name="connsiteY104" fmla="*/ 87312 h 320590"/>
              <a:gd name="connsiteX105" fmla="*/ 5781408 w 12192000"/>
              <a:gd name="connsiteY105" fmla="*/ 68262 h 320590"/>
              <a:gd name="connsiteX106" fmla="*/ 5817921 w 12192000"/>
              <a:gd name="connsiteY106" fmla="*/ 52387 h 320590"/>
              <a:gd name="connsiteX107" fmla="*/ 5859196 w 12192000"/>
              <a:gd name="connsiteY107" fmla="*/ 36512 h 320590"/>
              <a:gd name="connsiteX108" fmla="*/ 5905234 w 12192000"/>
              <a:gd name="connsiteY108" fmla="*/ 20637 h 320590"/>
              <a:gd name="connsiteX109" fmla="*/ 5957621 w 12192000"/>
              <a:gd name="connsiteY109" fmla="*/ 9525 h 320590"/>
              <a:gd name="connsiteX110" fmla="*/ 6017947 w 12192000"/>
              <a:gd name="connsiteY110" fmla="*/ 3175 h 320590"/>
              <a:gd name="connsiteX111" fmla="*/ 6086209 w 12192000"/>
              <a:gd name="connsiteY111" fmla="*/ 0 h 320590"/>
              <a:gd name="connsiteX112" fmla="*/ 6095999 w 12192000"/>
              <a:gd name="connsiteY112" fmla="*/ 455 h 320590"/>
              <a:gd name="connsiteX113" fmla="*/ 6105789 w 12192000"/>
              <a:gd name="connsiteY113" fmla="*/ 0 h 320590"/>
              <a:gd name="connsiteX114" fmla="*/ 6174052 w 12192000"/>
              <a:gd name="connsiteY114" fmla="*/ 3175 h 320590"/>
              <a:gd name="connsiteX115" fmla="*/ 6234377 w 12192000"/>
              <a:gd name="connsiteY115" fmla="*/ 9525 h 320590"/>
              <a:gd name="connsiteX116" fmla="*/ 6286764 w 12192000"/>
              <a:gd name="connsiteY116" fmla="*/ 20637 h 320590"/>
              <a:gd name="connsiteX117" fmla="*/ 6332802 w 12192000"/>
              <a:gd name="connsiteY117" fmla="*/ 36512 h 320590"/>
              <a:gd name="connsiteX118" fmla="*/ 6374077 w 12192000"/>
              <a:gd name="connsiteY118" fmla="*/ 52387 h 320590"/>
              <a:gd name="connsiteX119" fmla="*/ 6410589 w 12192000"/>
              <a:gd name="connsiteY119" fmla="*/ 68262 h 320590"/>
              <a:gd name="connsiteX120" fmla="*/ 6448689 w 12192000"/>
              <a:gd name="connsiteY120" fmla="*/ 87312 h 320590"/>
              <a:gd name="connsiteX121" fmla="*/ 6486789 w 12192000"/>
              <a:gd name="connsiteY121" fmla="*/ 106362 h 320590"/>
              <a:gd name="connsiteX122" fmla="*/ 6523302 w 12192000"/>
              <a:gd name="connsiteY122" fmla="*/ 125412 h 320590"/>
              <a:gd name="connsiteX123" fmla="*/ 6564577 w 12192000"/>
              <a:gd name="connsiteY123" fmla="*/ 141287 h 320590"/>
              <a:gd name="connsiteX124" fmla="*/ 6610614 w 12192000"/>
              <a:gd name="connsiteY124" fmla="*/ 155575 h 320590"/>
              <a:gd name="connsiteX125" fmla="*/ 6663002 w 12192000"/>
              <a:gd name="connsiteY125" fmla="*/ 166687 h 320590"/>
              <a:gd name="connsiteX126" fmla="*/ 6723327 w 12192000"/>
              <a:gd name="connsiteY126" fmla="*/ 174625 h 320590"/>
              <a:gd name="connsiteX127" fmla="*/ 6781799 w 12192000"/>
              <a:gd name="connsiteY127" fmla="*/ 175985 h 320590"/>
              <a:gd name="connsiteX128" fmla="*/ 6840271 w 12192000"/>
              <a:gd name="connsiteY128" fmla="*/ 174625 h 320590"/>
              <a:gd name="connsiteX129" fmla="*/ 6900596 w 12192000"/>
              <a:gd name="connsiteY129" fmla="*/ 166687 h 320590"/>
              <a:gd name="connsiteX130" fmla="*/ 6952983 w 12192000"/>
              <a:gd name="connsiteY130" fmla="*/ 155575 h 320590"/>
              <a:gd name="connsiteX131" fmla="*/ 6999021 w 12192000"/>
              <a:gd name="connsiteY131" fmla="*/ 141287 h 320590"/>
              <a:gd name="connsiteX132" fmla="*/ 7040296 w 12192000"/>
              <a:gd name="connsiteY132" fmla="*/ 125412 h 320590"/>
              <a:gd name="connsiteX133" fmla="*/ 7076808 w 12192000"/>
              <a:gd name="connsiteY133" fmla="*/ 106362 h 320590"/>
              <a:gd name="connsiteX134" fmla="*/ 7114908 w 12192000"/>
              <a:gd name="connsiteY134" fmla="*/ 87312 h 320590"/>
              <a:gd name="connsiteX135" fmla="*/ 7153008 w 12192000"/>
              <a:gd name="connsiteY135" fmla="*/ 68262 h 320590"/>
              <a:gd name="connsiteX136" fmla="*/ 7189521 w 12192000"/>
              <a:gd name="connsiteY136" fmla="*/ 52387 h 320590"/>
              <a:gd name="connsiteX137" fmla="*/ 7230796 w 12192000"/>
              <a:gd name="connsiteY137" fmla="*/ 36512 h 320590"/>
              <a:gd name="connsiteX138" fmla="*/ 7276833 w 12192000"/>
              <a:gd name="connsiteY138" fmla="*/ 20637 h 320590"/>
              <a:gd name="connsiteX139" fmla="*/ 7329221 w 12192000"/>
              <a:gd name="connsiteY139" fmla="*/ 9525 h 320590"/>
              <a:gd name="connsiteX140" fmla="*/ 7389546 w 12192000"/>
              <a:gd name="connsiteY140" fmla="*/ 3175 h 320590"/>
              <a:gd name="connsiteX141" fmla="*/ 7457808 w 12192000"/>
              <a:gd name="connsiteY141" fmla="*/ 0 h 320590"/>
              <a:gd name="connsiteX142" fmla="*/ 7526071 w 12192000"/>
              <a:gd name="connsiteY142" fmla="*/ 3175 h 320590"/>
              <a:gd name="connsiteX143" fmla="*/ 7586396 w 12192000"/>
              <a:gd name="connsiteY143" fmla="*/ 9525 h 320590"/>
              <a:gd name="connsiteX144" fmla="*/ 7638783 w 12192000"/>
              <a:gd name="connsiteY144" fmla="*/ 20637 h 320590"/>
              <a:gd name="connsiteX145" fmla="*/ 7684821 w 12192000"/>
              <a:gd name="connsiteY145" fmla="*/ 36512 h 320590"/>
              <a:gd name="connsiteX146" fmla="*/ 7726096 w 12192000"/>
              <a:gd name="connsiteY146" fmla="*/ 52387 h 320590"/>
              <a:gd name="connsiteX147" fmla="*/ 7762608 w 12192000"/>
              <a:gd name="connsiteY147" fmla="*/ 68262 h 320590"/>
              <a:gd name="connsiteX148" fmla="*/ 7800708 w 12192000"/>
              <a:gd name="connsiteY148" fmla="*/ 87312 h 320590"/>
              <a:gd name="connsiteX149" fmla="*/ 7838808 w 12192000"/>
              <a:gd name="connsiteY149" fmla="*/ 106362 h 320590"/>
              <a:gd name="connsiteX150" fmla="*/ 7875321 w 12192000"/>
              <a:gd name="connsiteY150" fmla="*/ 125412 h 320590"/>
              <a:gd name="connsiteX151" fmla="*/ 7916596 w 12192000"/>
              <a:gd name="connsiteY151" fmla="*/ 141287 h 320590"/>
              <a:gd name="connsiteX152" fmla="*/ 7962633 w 12192000"/>
              <a:gd name="connsiteY152" fmla="*/ 155575 h 320590"/>
              <a:gd name="connsiteX153" fmla="*/ 8015021 w 12192000"/>
              <a:gd name="connsiteY153" fmla="*/ 166687 h 320590"/>
              <a:gd name="connsiteX154" fmla="*/ 8075346 w 12192000"/>
              <a:gd name="connsiteY154" fmla="*/ 174625 h 320590"/>
              <a:gd name="connsiteX155" fmla="*/ 8143608 w 12192000"/>
              <a:gd name="connsiteY155" fmla="*/ 176212 h 320590"/>
              <a:gd name="connsiteX156" fmla="*/ 8211871 w 12192000"/>
              <a:gd name="connsiteY156" fmla="*/ 174625 h 320590"/>
              <a:gd name="connsiteX157" fmla="*/ 8272196 w 12192000"/>
              <a:gd name="connsiteY157" fmla="*/ 166687 h 320590"/>
              <a:gd name="connsiteX158" fmla="*/ 8324583 w 12192000"/>
              <a:gd name="connsiteY158" fmla="*/ 155575 h 320590"/>
              <a:gd name="connsiteX159" fmla="*/ 8370621 w 12192000"/>
              <a:gd name="connsiteY159" fmla="*/ 141287 h 320590"/>
              <a:gd name="connsiteX160" fmla="*/ 8411896 w 12192000"/>
              <a:gd name="connsiteY160" fmla="*/ 125412 h 320590"/>
              <a:gd name="connsiteX161" fmla="*/ 8448408 w 12192000"/>
              <a:gd name="connsiteY161" fmla="*/ 106362 h 320590"/>
              <a:gd name="connsiteX162" fmla="*/ 8486508 w 12192000"/>
              <a:gd name="connsiteY162" fmla="*/ 87312 h 320590"/>
              <a:gd name="connsiteX163" fmla="*/ 8524608 w 12192000"/>
              <a:gd name="connsiteY163" fmla="*/ 68262 h 320590"/>
              <a:gd name="connsiteX164" fmla="*/ 8561120 w 12192000"/>
              <a:gd name="connsiteY164" fmla="*/ 52387 h 320590"/>
              <a:gd name="connsiteX165" fmla="*/ 8602396 w 12192000"/>
              <a:gd name="connsiteY165" fmla="*/ 36512 h 320590"/>
              <a:gd name="connsiteX166" fmla="*/ 8648432 w 12192000"/>
              <a:gd name="connsiteY166" fmla="*/ 20637 h 320590"/>
              <a:gd name="connsiteX167" fmla="*/ 8700820 w 12192000"/>
              <a:gd name="connsiteY167" fmla="*/ 9525 h 320590"/>
              <a:gd name="connsiteX168" fmla="*/ 8761146 w 12192000"/>
              <a:gd name="connsiteY168" fmla="*/ 3175 h 320590"/>
              <a:gd name="connsiteX169" fmla="*/ 8827820 w 12192000"/>
              <a:gd name="connsiteY169" fmla="*/ 0 h 320590"/>
              <a:gd name="connsiteX170" fmla="*/ 8897670 w 12192000"/>
              <a:gd name="connsiteY170" fmla="*/ 3175 h 320590"/>
              <a:gd name="connsiteX171" fmla="*/ 8957996 w 12192000"/>
              <a:gd name="connsiteY171" fmla="*/ 9525 h 320590"/>
              <a:gd name="connsiteX172" fmla="*/ 9010382 w 12192000"/>
              <a:gd name="connsiteY172" fmla="*/ 20637 h 320590"/>
              <a:gd name="connsiteX173" fmla="*/ 9056420 w 12192000"/>
              <a:gd name="connsiteY173" fmla="*/ 36512 h 320590"/>
              <a:gd name="connsiteX174" fmla="*/ 9097696 w 12192000"/>
              <a:gd name="connsiteY174" fmla="*/ 52387 h 320590"/>
              <a:gd name="connsiteX175" fmla="*/ 9134208 w 12192000"/>
              <a:gd name="connsiteY175" fmla="*/ 68262 h 320590"/>
              <a:gd name="connsiteX176" fmla="*/ 9172308 w 12192000"/>
              <a:gd name="connsiteY176" fmla="*/ 87312 h 320590"/>
              <a:gd name="connsiteX177" fmla="*/ 9210408 w 12192000"/>
              <a:gd name="connsiteY177" fmla="*/ 106362 h 320590"/>
              <a:gd name="connsiteX178" fmla="*/ 9246920 w 12192000"/>
              <a:gd name="connsiteY178" fmla="*/ 125412 h 320590"/>
              <a:gd name="connsiteX179" fmla="*/ 9288196 w 12192000"/>
              <a:gd name="connsiteY179" fmla="*/ 141287 h 320590"/>
              <a:gd name="connsiteX180" fmla="*/ 9334232 w 12192000"/>
              <a:gd name="connsiteY180" fmla="*/ 155575 h 320590"/>
              <a:gd name="connsiteX181" fmla="*/ 9386620 w 12192000"/>
              <a:gd name="connsiteY181" fmla="*/ 166687 h 320590"/>
              <a:gd name="connsiteX182" fmla="*/ 9446946 w 12192000"/>
              <a:gd name="connsiteY182" fmla="*/ 174625 h 320590"/>
              <a:gd name="connsiteX183" fmla="*/ 9515208 w 12192000"/>
              <a:gd name="connsiteY183" fmla="*/ 176212 h 320590"/>
              <a:gd name="connsiteX184" fmla="*/ 9583470 w 12192000"/>
              <a:gd name="connsiteY184" fmla="*/ 174625 h 320590"/>
              <a:gd name="connsiteX185" fmla="*/ 9643796 w 12192000"/>
              <a:gd name="connsiteY185" fmla="*/ 166687 h 320590"/>
              <a:gd name="connsiteX186" fmla="*/ 9696182 w 12192000"/>
              <a:gd name="connsiteY186" fmla="*/ 155575 h 320590"/>
              <a:gd name="connsiteX187" fmla="*/ 9742220 w 12192000"/>
              <a:gd name="connsiteY187" fmla="*/ 141287 h 320590"/>
              <a:gd name="connsiteX188" fmla="*/ 9783496 w 12192000"/>
              <a:gd name="connsiteY188" fmla="*/ 125412 h 320590"/>
              <a:gd name="connsiteX189" fmla="*/ 9820008 w 12192000"/>
              <a:gd name="connsiteY189" fmla="*/ 106362 h 320590"/>
              <a:gd name="connsiteX190" fmla="*/ 9896208 w 12192000"/>
              <a:gd name="connsiteY190" fmla="*/ 68262 h 320590"/>
              <a:gd name="connsiteX191" fmla="*/ 9932720 w 12192000"/>
              <a:gd name="connsiteY191" fmla="*/ 52387 h 320590"/>
              <a:gd name="connsiteX192" fmla="*/ 9973996 w 12192000"/>
              <a:gd name="connsiteY192" fmla="*/ 36512 h 320590"/>
              <a:gd name="connsiteX193" fmla="*/ 10020032 w 12192000"/>
              <a:gd name="connsiteY193" fmla="*/ 20637 h 320590"/>
              <a:gd name="connsiteX194" fmla="*/ 10072420 w 12192000"/>
              <a:gd name="connsiteY194" fmla="*/ 9525 h 320590"/>
              <a:gd name="connsiteX195" fmla="*/ 10132746 w 12192000"/>
              <a:gd name="connsiteY195" fmla="*/ 3175 h 320590"/>
              <a:gd name="connsiteX196" fmla="*/ 10201008 w 12192000"/>
              <a:gd name="connsiteY196" fmla="*/ 0 h 320590"/>
              <a:gd name="connsiteX197" fmla="*/ 10269270 w 12192000"/>
              <a:gd name="connsiteY197" fmla="*/ 3175 h 320590"/>
              <a:gd name="connsiteX198" fmla="*/ 10329596 w 12192000"/>
              <a:gd name="connsiteY198" fmla="*/ 9525 h 320590"/>
              <a:gd name="connsiteX199" fmla="*/ 10381982 w 12192000"/>
              <a:gd name="connsiteY199" fmla="*/ 20637 h 320590"/>
              <a:gd name="connsiteX200" fmla="*/ 10428020 w 12192000"/>
              <a:gd name="connsiteY200" fmla="*/ 36512 h 320590"/>
              <a:gd name="connsiteX201" fmla="*/ 10469296 w 12192000"/>
              <a:gd name="connsiteY201" fmla="*/ 52387 h 320590"/>
              <a:gd name="connsiteX202" fmla="*/ 10505808 w 12192000"/>
              <a:gd name="connsiteY202" fmla="*/ 68262 h 320590"/>
              <a:gd name="connsiteX203" fmla="*/ 10543908 w 12192000"/>
              <a:gd name="connsiteY203" fmla="*/ 87312 h 320590"/>
              <a:gd name="connsiteX204" fmla="*/ 10582008 w 12192000"/>
              <a:gd name="connsiteY204" fmla="*/ 106362 h 320590"/>
              <a:gd name="connsiteX205" fmla="*/ 10618520 w 12192000"/>
              <a:gd name="connsiteY205" fmla="*/ 125412 h 320590"/>
              <a:gd name="connsiteX206" fmla="*/ 10659796 w 12192000"/>
              <a:gd name="connsiteY206" fmla="*/ 141287 h 320590"/>
              <a:gd name="connsiteX207" fmla="*/ 10705832 w 12192000"/>
              <a:gd name="connsiteY207" fmla="*/ 155575 h 320590"/>
              <a:gd name="connsiteX208" fmla="*/ 10758220 w 12192000"/>
              <a:gd name="connsiteY208" fmla="*/ 166687 h 320590"/>
              <a:gd name="connsiteX209" fmla="*/ 10818546 w 12192000"/>
              <a:gd name="connsiteY209" fmla="*/ 174625 h 320590"/>
              <a:gd name="connsiteX210" fmla="*/ 10886808 w 12192000"/>
              <a:gd name="connsiteY210" fmla="*/ 176212 h 320590"/>
              <a:gd name="connsiteX211" fmla="*/ 10955070 w 12192000"/>
              <a:gd name="connsiteY211" fmla="*/ 174625 h 320590"/>
              <a:gd name="connsiteX212" fmla="*/ 11015396 w 12192000"/>
              <a:gd name="connsiteY212" fmla="*/ 166687 h 320590"/>
              <a:gd name="connsiteX213" fmla="*/ 11067782 w 12192000"/>
              <a:gd name="connsiteY213" fmla="*/ 155575 h 320590"/>
              <a:gd name="connsiteX214" fmla="*/ 11113820 w 12192000"/>
              <a:gd name="connsiteY214" fmla="*/ 141287 h 320590"/>
              <a:gd name="connsiteX215" fmla="*/ 11155096 w 12192000"/>
              <a:gd name="connsiteY215" fmla="*/ 125412 h 320590"/>
              <a:gd name="connsiteX216" fmla="*/ 11191608 w 12192000"/>
              <a:gd name="connsiteY216" fmla="*/ 106362 h 320590"/>
              <a:gd name="connsiteX217" fmla="*/ 11229708 w 12192000"/>
              <a:gd name="connsiteY217" fmla="*/ 87312 h 320590"/>
              <a:gd name="connsiteX218" fmla="*/ 11267808 w 12192000"/>
              <a:gd name="connsiteY218" fmla="*/ 68262 h 320590"/>
              <a:gd name="connsiteX219" fmla="*/ 11304320 w 12192000"/>
              <a:gd name="connsiteY219" fmla="*/ 52387 h 320590"/>
              <a:gd name="connsiteX220" fmla="*/ 11345596 w 12192000"/>
              <a:gd name="connsiteY220" fmla="*/ 36512 h 320590"/>
              <a:gd name="connsiteX221" fmla="*/ 11391632 w 12192000"/>
              <a:gd name="connsiteY221" fmla="*/ 20637 h 320590"/>
              <a:gd name="connsiteX222" fmla="*/ 11444020 w 12192000"/>
              <a:gd name="connsiteY222" fmla="*/ 9525 h 320590"/>
              <a:gd name="connsiteX223" fmla="*/ 11504346 w 12192000"/>
              <a:gd name="connsiteY223" fmla="*/ 3175 h 320590"/>
              <a:gd name="connsiteX224" fmla="*/ 11572608 w 12192000"/>
              <a:gd name="connsiteY224" fmla="*/ 0 h 320590"/>
              <a:gd name="connsiteX225" fmla="*/ 11640870 w 12192000"/>
              <a:gd name="connsiteY225" fmla="*/ 3175 h 320590"/>
              <a:gd name="connsiteX226" fmla="*/ 11701196 w 12192000"/>
              <a:gd name="connsiteY226" fmla="*/ 9525 h 320590"/>
              <a:gd name="connsiteX227" fmla="*/ 11753582 w 12192000"/>
              <a:gd name="connsiteY227" fmla="*/ 20637 h 320590"/>
              <a:gd name="connsiteX228" fmla="*/ 11799620 w 12192000"/>
              <a:gd name="connsiteY228" fmla="*/ 36512 h 320590"/>
              <a:gd name="connsiteX229" fmla="*/ 11840896 w 12192000"/>
              <a:gd name="connsiteY229" fmla="*/ 52387 h 320590"/>
              <a:gd name="connsiteX230" fmla="*/ 11877408 w 12192000"/>
              <a:gd name="connsiteY230" fmla="*/ 68262 h 320590"/>
              <a:gd name="connsiteX231" fmla="*/ 11915508 w 12192000"/>
              <a:gd name="connsiteY231" fmla="*/ 87312 h 320590"/>
              <a:gd name="connsiteX232" fmla="*/ 11953608 w 12192000"/>
              <a:gd name="connsiteY232" fmla="*/ 106362 h 320590"/>
              <a:gd name="connsiteX233" fmla="*/ 11990120 w 12192000"/>
              <a:gd name="connsiteY233" fmla="*/ 125412 h 320590"/>
              <a:gd name="connsiteX234" fmla="*/ 12031396 w 12192000"/>
              <a:gd name="connsiteY234" fmla="*/ 141287 h 320590"/>
              <a:gd name="connsiteX235" fmla="*/ 12077432 w 12192000"/>
              <a:gd name="connsiteY235" fmla="*/ 155575 h 320590"/>
              <a:gd name="connsiteX236" fmla="*/ 12129820 w 12192000"/>
              <a:gd name="connsiteY236" fmla="*/ 166688 h 320590"/>
              <a:gd name="connsiteX237" fmla="*/ 12190146 w 12192000"/>
              <a:gd name="connsiteY237" fmla="*/ 174625 h 320590"/>
              <a:gd name="connsiteX238" fmla="*/ 12192000 w 12192000"/>
              <a:gd name="connsiteY238" fmla="*/ 174668 h 320590"/>
              <a:gd name="connsiteX239" fmla="*/ 12192000 w 12192000"/>
              <a:gd name="connsiteY239" fmla="*/ 319046 h 320590"/>
              <a:gd name="connsiteX240" fmla="*/ 12190146 w 12192000"/>
              <a:gd name="connsiteY240" fmla="*/ 319003 h 320590"/>
              <a:gd name="connsiteX241" fmla="*/ 12129820 w 12192000"/>
              <a:gd name="connsiteY241" fmla="*/ 311066 h 320590"/>
              <a:gd name="connsiteX242" fmla="*/ 12077432 w 12192000"/>
              <a:gd name="connsiteY242" fmla="*/ 299953 h 320590"/>
              <a:gd name="connsiteX243" fmla="*/ 12031396 w 12192000"/>
              <a:gd name="connsiteY243" fmla="*/ 285665 h 320590"/>
              <a:gd name="connsiteX244" fmla="*/ 11990120 w 12192000"/>
              <a:gd name="connsiteY244" fmla="*/ 269790 h 320590"/>
              <a:gd name="connsiteX245" fmla="*/ 11953608 w 12192000"/>
              <a:gd name="connsiteY245" fmla="*/ 250740 h 320590"/>
              <a:gd name="connsiteX246" fmla="*/ 11915508 w 12192000"/>
              <a:gd name="connsiteY246" fmla="*/ 231690 h 320590"/>
              <a:gd name="connsiteX247" fmla="*/ 11877408 w 12192000"/>
              <a:gd name="connsiteY247" fmla="*/ 212640 h 320590"/>
              <a:gd name="connsiteX248" fmla="*/ 11840896 w 12192000"/>
              <a:gd name="connsiteY248" fmla="*/ 196765 h 320590"/>
              <a:gd name="connsiteX249" fmla="*/ 11799620 w 12192000"/>
              <a:gd name="connsiteY249" fmla="*/ 180890 h 320590"/>
              <a:gd name="connsiteX250" fmla="*/ 11753582 w 12192000"/>
              <a:gd name="connsiteY250" fmla="*/ 165015 h 320590"/>
              <a:gd name="connsiteX251" fmla="*/ 11701196 w 12192000"/>
              <a:gd name="connsiteY251" fmla="*/ 153903 h 320590"/>
              <a:gd name="connsiteX252" fmla="*/ 11640870 w 12192000"/>
              <a:gd name="connsiteY252" fmla="*/ 147553 h 320590"/>
              <a:gd name="connsiteX253" fmla="*/ 11572608 w 12192000"/>
              <a:gd name="connsiteY253" fmla="*/ 144378 h 320590"/>
              <a:gd name="connsiteX254" fmla="*/ 11504346 w 12192000"/>
              <a:gd name="connsiteY254" fmla="*/ 147553 h 320590"/>
              <a:gd name="connsiteX255" fmla="*/ 11444020 w 12192000"/>
              <a:gd name="connsiteY255" fmla="*/ 153903 h 320590"/>
              <a:gd name="connsiteX256" fmla="*/ 11391632 w 12192000"/>
              <a:gd name="connsiteY256" fmla="*/ 165015 h 320590"/>
              <a:gd name="connsiteX257" fmla="*/ 11345596 w 12192000"/>
              <a:gd name="connsiteY257" fmla="*/ 180890 h 320590"/>
              <a:gd name="connsiteX258" fmla="*/ 11304320 w 12192000"/>
              <a:gd name="connsiteY258" fmla="*/ 196765 h 320590"/>
              <a:gd name="connsiteX259" fmla="*/ 11267808 w 12192000"/>
              <a:gd name="connsiteY259" fmla="*/ 212640 h 320590"/>
              <a:gd name="connsiteX260" fmla="*/ 11229708 w 12192000"/>
              <a:gd name="connsiteY260" fmla="*/ 231690 h 320590"/>
              <a:gd name="connsiteX261" fmla="*/ 11191608 w 12192000"/>
              <a:gd name="connsiteY261" fmla="*/ 250740 h 320590"/>
              <a:gd name="connsiteX262" fmla="*/ 11155096 w 12192000"/>
              <a:gd name="connsiteY262" fmla="*/ 269790 h 320590"/>
              <a:gd name="connsiteX263" fmla="*/ 11113820 w 12192000"/>
              <a:gd name="connsiteY263" fmla="*/ 285665 h 320590"/>
              <a:gd name="connsiteX264" fmla="*/ 11067782 w 12192000"/>
              <a:gd name="connsiteY264" fmla="*/ 299953 h 320590"/>
              <a:gd name="connsiteX265" fmla="*/ 11015396 w 12192000"/>
              <a:gd name="connsiteY265" fmla="*/ 311065 h 320590"/>
              <a:gd name="connsiteX266" fmla="*/ 10955070 w 12192000"/>
              <a:gd name="connsiteY266" fmla="*/ 319003 h 320590"/>
              <a:gd name="connsiteX267" fmla="*/ 10886808 w 12192000"/>
              <a:gd name="connsiteY267" fmla="*/ 320590 h 320590"/>
              <a:gd name="connsiteX268" fmla="*/ 10818546 w 12192000"/>
              <a:gd name="connsiteY268" fmla="*/ 319003 h 320590"/>
              <a:gd name="connsiteX269" fmla="*/ 10758220 w 12192000"/>
              <a:gd name="connsiteY269" fmla="*/ 311065 h 320590"/>
              <a:gd name="connsiteX270" fmla="*/ 10705832 w 12192000"/>
              <a:gd name="connsiteY270" fmla="*/ 299953 h 320590"/>
              <a:gd name="connsiteX271" fmla="*/ 10659796 w 12192000"/>
              <a:gd name="connsiteY271" fmla="*/ 285665 h 320590"/>
              <a:gd name="connsiteX272" fmla="*/ 10618520 w 12192000"/>
              <a:gd name="connsiteY272" fmla="*/ 269790 h 320590"/>
              <a:gd name="connsiteX273" fmla="*/ 10582008 w 12192000"/>
              <a:gd name="connsiteY273" fmla="*/ 250740 h 320590"/>
              <a:gd name="connsiteX274" fmla="*/ 10543908 w 12192000"/>
              <a:gd name="connsiteY274" fmla="*/ 231690 h 320590"/>
              <a:gd name="connsiteX275" fmla="*/ 10505808 w 12192000"/>
              <a:gd name="connsiteY275" fmla="*/ 212640 h 320590"/>
              <a:gd name="connsiteX276" fmla="*/ 10469296 w 12192000"/>
              <a:gd name="connsiteY276" fmla="*/ 196765 h 320590"/>
              <a:gd name="connsiteX277" fmla="*/ 10428020 w 12192000"/>
              <a:gd name="connsiteY277" fmla="*/ 180890 h 320590"/>
              <a:gd name="connsiteX278" fmla="*/ 10381982 w 12192000"/>
              <a:gd name="connsiteY278" fmla="*/ 165015 h 320590"/>
              <a:gd name="connsiteX279" fmla="*/ 10329596 w 12192000"/>
              <a:gd name="connsiteY279" fmla="*/ 153903 h 320590"/>
              <a:gd name="connsiteX280" fmla="*/ 10269270 w 12192000"/>
              <a:gd name="connsiteY280" fmla="*/ 147553 h 320590"/>
              <a:gd name="connsiteX281" fmla="*/ 10201008 w 12192000"/>
              <a:gd name="connsiteY281" fmla="*/ 144378 h 320590"/>
              <a:gd name="connsiteX282" fmla="*/ 10132746 w 12192000"/>
              <a:gd name="connsiteY282" fmla="*/ 147553 h 320590"/>
              <a:gd name="connsiteX283" fmla="*/ 10072420 w 12192000"/>
              <a:gd name="connsiteY283" fmla="*/ 153903 h 320590"/>
              <a:gd name="connsiteX284" fmla="*/ 10020032 w 12192000"/>
              <a:gd name="connsiteY284" fmla="*/ 165015 h 320590"/>
              <a:gd name="connsiteX285" fmla="*/ 9973996 w 12192000"/>
              <a:gd name="connsiteY285" fmla="*/ 180890 h 320590"/>
              <a:gd name="connsiteX286" fmla="*/ 9932720 w 12192000"/>
              <a:gd name="connsiteY286" fmla="*/ 196765 h 320590"/>
              <a:gd name="connsiteX287" fmla="*/ 9896208 w 12192000"/>
              <a:gd name="connsiteY287" fmla="*/ 212640 h 320590"/>
              <a:gd name="connsiteX288" fmla="*/ 9820008 w 12192000"/>
              <a:gd name="connsiteY288" fmla="*/ 250740 h 320590"/>
              <a:gd name="connsiteX289" fmla="*/ 9783496 w 12192000"/>
              <a:gd name="connsiteY289" fmla="*/ 269790 h 320590"/>
              <a:gd name="connsiteX290" fmla="*/ 9742220 w 12192000"/>
              <a:gd name="connsiteY290" fmla="*/ 285665 h 320590"/>
              <a:gd name="connsiteX291" fmla="*/ 9696182 w 12192000"/>
              <a:gd name="connsiteY291" fmla="*/ 299953 h 320590"/>
              <a:gd name="connsiteX292" fmla="*/ 9643796 w 12192000"/>
              <a:gd name="connsiteY292" fmla="*/ 311065 h 320590"/>
              <a:gd name="connsiteX293" fmla="*/ 9583470 w 12192000"/>
              <a:gd name="connsiteY293" fmla="*/ 319003 h 320590"/>
              <a:gd name="connsiteX294" fmla="*/ 9515208 w 12192000"/>
              <a:gd name="connsiteY294" fmla="*/ 320590 h 320590"/>
              <a:gd name="connsiteX295" fmla="*/ 9446946 w 12192000"/>
              <a:gd name="connsiteY295" fmla="*/ 319003 h 320590"/>
              <a:gd name="connsiteX296" fmla="*/ 9386620 w 12192000"/>
              <a:gd name="connsiteY296" fmla="*/ 311065 h 320590"/>
              <a:gd name="connsiteX297" fmla="*/ 9334232 w 12192000"/>
              <a:gd name="connsiteY297" fmla="*/ 299953 h 320590"/>
              <a:gd name="connsiteX298" fmla="*/ 9288196 w 12192000"/>
              <a:gd name="connsiteY298" fmla="*/ 285665 h 320590"/>
              <a:gd name="connsiteX299" fmla="*/ 9246920 w 12192000"/>
              <a:gd name="connsiteY299" fmla="*/ 269790 h 320590"/>
              <a:gd name="connsiteX300" fmla="*/ 9210408 w 12192000"/>
              <a:gd name="connsiteY300" fmla="*/ 250740 h 320590"/>
              <a:gd name="connsiteX301" fmla="*/ 9172308 w 12192000"/>
              <a:gd name="connsiteY301" fmla="*/ 231690 h 320590"/>
              <a:gd name="connsiteX302" fmla="*/ 9134208 w 12192000"/>
              <a:gd name="connsiteY302" fmla="*/ 212640 h 320590"/>
              <a:gd name="connsiteX303" fmla="*/ 9097696 w 12192000"/>
              <a:gd name="connsiteY303" fmla="*/ 196765 h 320590"/>
              <a:gd name="connsiteX304" fmla="*/ 9056420 w 12192000"/>
              <a:gd name="connsiteY304" fmla="*/ 180890 h 320590"/>
              <a:gd name="connsiteX305" fmla="*/ 9010382 w 12192000"/>
              <a:gd name="connsiteY305" fmla="*/ 165015 h 320590"/>
              <a:gd name="connsiteX306" fmla="*/ 8957996 w 12192000"/>
              <a:gd name="connsiteY306" fmla="*/ 153903 h 320590"/>
              <a:gd name="connsiteX307" fmla="*/ 8897670 w 12192000"/>
              <a:gd name="connsiteY307" fmla="*/ 147553 h 320590"/>
              <a:gd name="connsiteX308" fmla="*/ 8827820 w 12192000"/>
              <a:gd name="connsiteY308" fmla="*/ 144378 h 320590"/>
              <a:gd name="connsiteX309" fmla="*/ 8761146 w 12192000"/>
              <a:gd name="connsiteY309" fmla="*/ 147553 h 320590"/>
              <a:gd name="connsiteX310" fmla="*/ 8700820 w 12192000"/>
              <a:gd name="connsiteY310" fmla="*/ 153903 h 320590"/>
              <a:gd name="connsiteX311" fmla="*/ 8648432 w 12192000"/>
              <a:gd name="connsiteY311" fmla="*/ 165015 h 320590"/>
              <a:gd name="connsiteX312" fmla="*/ 8602396 w 12192000"/>
              <a:gd name="connsiteY312" fmla="*/ 180890 h 320590"/>
              <a:gd name="connsiteX313" fmla="*/ 8561120 w 12192000"/>
              <a:gd name="connsiteY313" fmla="*/ 196765 h 320590"/>
              <a:gd name="connsiteX314" fmla="*/ 8524608 w 12192000"/>
              <a:gd name="connsiteY314" fmla="*/ 212640 h 320590"/>
              <a:gd name="connsiteX315" fmla="*/ 8486508 w 12192000"/>
              <a:gd name="connsiteY315" fmla="*/ 231690 h 320590"/>
              <a:gd name="connsiteX316" fmla="*/ 8448408 w 12192000"/>
              <a:gd name="connsiteY316" fmla="*/ 250740 h 320590"/>
              <a:gd name="connsiteX317" fmla="*/ 8411896 w 12192000"/>
              <a:gd name="connsiteY317" fmla="*/ 269790 h 320590"/>
              <a:gd name="connsiteX318" fmla="*/ 8370621 w 12192000"/>
              <a:gd name="connsiteY318" fmla="*/ 285665 h 320590"/>
              <a:gd name="connsiteX319" fmla="*/ 8324583 w 12192000"/>
              <a:gd name="connsiteY319" fmla="*/ 299953 h 320590"/>
              <a:gd name="connsiteX320" fmla="*/ 8272196 w 12192000"/>
              <a:gd name="connsiteY320" fmla="*/ 311065 h 320590"/>
              <a:gd name="connsiteX321" fmla="*/ 8211871 w 12192000"/>
              <a:gd name="connsiteY321" fmla="*/ 319003 h 320590"/>
              <a:gd name="connsiteX322" fmla="*/ 8143608 w 12192000"/>
              <a:gd name="connsiteY322" fmla="*/ 320590 h 320590"/>
              <a:gd name="connsiteX323" fmla="*/ 8075346 w 12192000"/>
              <a:gd name="connsiteY323" fmla="*/ 319003 h 320590"/>
              <a:gd name="connsiteX324" fmla="*/ 8015021 w 12192000"/>
              <a:gd name="connsiteY324" fmla="*/ 311065 h 320590"/>
              <a:gd name="connsiteX325" fmla="*/ 7962633 w 12192000"/>
              <a:gd name="connsiteY325" fmla="*/ 299953 h 320590"/>
              <a:gd name="connsiteX326" fmla="*/ 7916596 w 12192000"/>
              <a:gd name="connsiteY326" fmla="*/ 285665 h 320590"/>
              <a:gd name="connsiteX327" fmla="*/ 7875321 w 12192000"/>
              <a:gd name="connsiteY327" fmla="*/ 269790 h 320590"/>
              <a:gd name="connsiteX328" fmla="*/ 7838808 w 12192000"/>
              <a:gd name="connsiteY328" fmla="*/ 250740 h 320590"/>
              <a:gd name="connsiteX329" fmla="*/ 7800708 w 12192000"/>
              <a:gd name="connsiteY329" fmla="*/ 231690 h 320590"/>
              <a:gd name="connsiteX330" fmla="*/ 7762608 w 12192000"/>
              <a:gd name="connsiteY330" fmla="*/ 212640 h 320590"/>
              <a:gd name="connsiteX331" fmla="*/ 7726096 w 12192000"/>
              <a:gd name="connsiteY331" fmla="*/ 196765 h 320590"/>
              <a:gd name="connsiteX332" fmla="*/ 7684821 w 12192000"/>
              <a:gd name="connsiteY332" fmla="*/ 180890 h 320590"/>
              <a:gd name="connsiteX333" fmla="*/ 7638783 w 12192000"/>
              <a:gd name="connsiteY333" fmla="*/ 165015 h 320590"/>
              <a:gd name="connsiteX334" fmla="*/ 7586396 w 12192000"/>
              <a:gd name="connsiteY334" fmla="*/ 153903 h 320590"/>
              <a:gd name="connsiteX335" fmla="*/ 7526071 w 12192000"/>
              <a:gd name="connsiteY335" fmla="*/ 147553 h 320590"/>
              <a:gd name="connsiteX336" fmla="*/ 7457808 w 12192000"/>
              <a:gd name="connsiteY336" fmla="*/ 144378 h 320590"/>
              <a:gd name="connsiteX337" fmla="*/ 7389546 w 12192000"/>
              <a:gd name="connsiteY337" fmla="*/ 147553 h 320590"/>
              <a:gd name="connsiteX338" fmla="*/ 7329221 w 12192000"/>
              <a:gd name="connsiteY338" fmla="*/ 153903 h 320590"/>
              <a:gd name="connsiteX339" fmla="*/ 7276833 w 12192000"/>
              <a:gd name="connsiteY339" fmla="*/ 165015 h 320590"/>
              <a:gd name="connsiteX340" fmla="*/ 7230796 w 12192000"/>
              <a:gd name="connsiteY340" fmla="*/ 180890 h 320590"/>
              <a:gd name="connsiteX341" fmla="*/ 7189521 w 12192000"/>
              <a:gd name="connsiteY341" fmla="*/ 196765 h 320590"/>
              <a:gd name="connsiteX342" fmla="*/ 7153008 w 12192000"/>
              <a:gd name="connsiteY342" fmla="*/ 212640 h 320590"/>
              <a:gd name="connsiteX343" fmla="*/ 7114908 w 12192000"/>
              <a:gd name="connsiteY343" fmla="*/ 231690 h 320590"/>
              <a:gd name="connsiteX344" fmla="*/ 7076808 w 12192000"/>
              <a:gd name="connsiteY344" fmla="*/ 250740 h 320590"/>
              <a:gd name="connsiteX345" fmla="*/ 7040296 w 12192000"/>
              <a:gd name="connsiteY345" fmla="*/ 269790 h 320590"/>
              <a:gd name="connsiteX346" fmla="*/ 6999021 w 12192000"/>
              <a:gd name="connsiteY346" fmla="*/ 285665 h 320590"/>
              <a:gd name="connsiteX347" fmla="*/ 6952983 w 12192000"/>
              <a:gd name="connsiteY347" fmla="*/ 299953 h 320590"/>
              <a:gd name="connsiteX348" fmla="*/ 6900596 w 12192000"/>
              <a:gd name="connsiteY348" fmla="*/ 311065 h 320590"/>
              <a:gd name="connsiteX349" fmla="*/ 6840271 w 12192000"/>
              <a:gd name="connsiteY349" fmla="*/ 319003 h 320590"/>
              <a:gd name="connsiteX350" fmla="*/ 6781799 w 12192000"/>
              <a:gd name="connsiteY350" fmla="*/ 320363 h 320590"/>
              <a:gd name="connsiteX351" fmla="*/ 6723327 w 12192000"/>
              <a:gd name="connsiteY351" fmla="*/ 319003 h 320590"/>
              <a:gd name="connsiteX352" fmla="*/ 6663002 w 12192000"/>
              <a:gd name="connsiteY352" fmla="*/ 311065 h 320590"/>
              <a:gd name="connsiteX353" fmla="*/ 6610614 w 12192000"/>
              <a:gd name="connsiteY353" fmla="*/ 299953 h 320590"/>
              <a:gd name="connsiteX354" fmla="*/ 6564577 w 12192000"/>
              <a:gd name="connsiteY354" fmla="*/ 285665 h 320590"/>
              <a:gd name="connsiteX355" fmla="*/ 6523302 w 12192000"/>
              <a:gd name="connsiteY355" fmla="*/ 269790 h 320590"/>
              <a:gd name="connsiteX356" fmla="*/ 6486789 w 12192000"/>
              <a:gd name="connsiteY356" fmla="*/ 250740 h 320590"/>
              <a:gd name="connsiteX357" fmla="*/ 6448689 w 12192000"/>
              <a:gd name="connsiteY357" fmla="*/ 231690 h 320590"/>
              <a:gd name="connsiteX358" fmla="*/ 6410589 w 12192000"/>
              <a:gd name="connsiteY358" fmla="*/ 212640 h 320590"/>
              <a:gd name="connsiteX359" fmla="*/ 6374077 w 12192000"/>
              <a:gd name="connsiteY359" fmla="*/ 196765 h 320590"/>
              <a:gd name="connsiteX360" fmla="*/ 6332802 w 12192000"/>
              <a:gd name="connsiteY360" fmla="*/ 180890 h 320590"/>
              <a:gd name="connsiteX361" fmla="*/ 6286764 w 12192000"/>
              <a:gd name="connsiteY361" fmla="*/ 165015 h 320590"/>
              <a:gd name="connsiteX362" fmla="*/ 6234377 w 12192000"/>
              <a:gd name="connsiteY362" fmla="*/ 153903 h 320590"/>
              <a:gd name="connsiteX363" fmla="*/ 6174052 w 12192000"/>
              <a:gd name="connsiteY363" fmla="*/ 147553 h 320590"/>
              <a:gd name="connsiteX364" fmla="*/ 6105789 w 12192000"/>
              <a:gd name="connsiteY364" fmla="*/ 144378 h 320590"/>
              <a:gd name="connsiteX365" fmla="*/ 6095999 w 12192000"/>
              <a:gd name="connsiteY365" fmla="*/ 144833 h 320590"/>
              <a:gd name="connsiteX366" fmla="*/ 6086209 w 12192000"/>
              <a:gd name="connsiteY366" fmla="*/ 144378 h 320590"/>
              <a:gd name="connsiteX367" fmla="*/ 6017947 w 12192000"/>
              <a:gd name="connsiteY367" fmla="*/ 147553 h 320590"/>
              <a:gd name="connsiteX368" fmla="*/ 5957621 w 12192000"/>
              <a:gd name="connsiteY368" fmla="*/ 153903 h 320590"/>
              <a:gd name="connsiteX369" fmla="*/ 5905234 w 12192000"/>
              <a:gd name="connsiteY369" fmla="*/ 165015 h 320590"/>
              <a:gd name="connsiteX370" fmla="*/ 5859196 w 12192000"/>
              <a:gd name="connsiteY370" fmla="*/ 180890 h 320590"/>
              <a:gd name="connsiteX371" fmla="*/ 5817921 w 12192000"/>
              <a:gd name="connsiteY371" fmla="*/ 196765 h 320590"/>
              <a:gd name="connsiteX372" fmla="*/ 5781408 w 12192000"/>
              <a:gd name="connsiteY372" fmla="*/ 212640 h 320590"/>
              <a:gd name="connsiteX373" fmla="*/ 5743308 w 12192000"/>
              <a:gd name="connsiteY373" fmla="*/ 231690 h 320590"/>
              <a:gd name="connsiteX374" fmla="*/ 5705209 w 12192000"/>
              <a:gd name="connsiteY374" fmla="*/ 250740 h 320590"/>
              <a:gd name="connsiteX375" fmla="*/ 5668696 w 12192000"/>
              <a:gd name="connsiteY375" fmla="*/ 269790 h 320590"/>
              <a:gd name="connsiteX376" fmla="*/ 5627421 w 12192000"/>
              <a:gd name="connsiteY376" fmla="*/ 285665 h 320590"/>
              <a:gd name="connsiteX377" fmla="*/ 5581383 w 12192000"/>
              <a:gd name="connsiteY377" fmla="*/ 299953 h 320590"/>
              <a:gd name="connsiteX378" fmla="*/ 5528996 w 12192000"/>
              <a:gd name="connsiteY378" fmla="*/ 311065 h 320590"/>
              <a:gd name="connsiteX379" fmla="*/ 5468671 w 12192000"/>
              <a:gd name="connsiteY379" fmla="*/ 319003 h 320590"/>
              <a:gd name="connsiteX380" fmla="*/ 5410199 w 12192000"/>
              <a:gd name="connsiteY380" fmla="*/ 320363 h 320590"/>
              <a:gd name="connsiteX381" fmla="*/ 5351727 w 12192000"/>
              <a:gd name="connsiteY381" fmla="*/ 319003 h 320590"/>
              <a:gd name="connsiteX382" fmla="*/ 5291401 w 12192000"/>
              <a:gd name="connsiteY382" fmla="*/ 311065 h 320590"/>
              <a:gd name="connsiteX383" fmla="*/ 5239014 w 12192000"/>
              <a:gd name="connsiteY383" fmla="*/ 299953 h 320590"/>
              <a:gd name="connsiteX384" fmla="*/ 5192977 w 12192000"/>
              <a:gd name="connsiteY384" fmla="*/ 285665 h 320590"/>
              <a:gd name="connsiteX385" fmla="*/ 5151701 w 12192000"/>
              <a:gd name="connsiteY385" fmla="*/ 269790 h 320590"/>
              <a:gd name="connsiteX386" fmla="*/ 5115189 w 12192000"/>
              <a:gd name="connsiteY386" fmla="*/ 250740 h 320590"/>
              <a:gd name="connsiteX387" fmla="*/ 5077090 w 12192000"/>
              <a:gd name="connsiteY387" fmla="*/ 231690 h 320590"/>
              <a:gd name="connsiteX388" fmla="*/ 5038989 w 12192000"/>
              <a:gd name="connsiteY388" fmla="*/ 212640 h 320590"/>
              <a:gd name="connsiteX389" fmla="*/ 5002477 w 12192000"/>
              <a:gd name="connsiteY389" fmla="*/ 196765 h 320590"/>
              <a:gd name="connsiteX390" fmla="*/ 4961201 w 12192000"/>
              <a:gd name="connsiteY390" fmla="*/ 180890 h 320590"/>
              <a:gd name="connsiteX391" fmla="*/ 4915165 w 12192000"/>
              <a:gd name="connsiteY391" fmla="*/ 165015 h 320590"/>
              <a:gd name="connsiteX392" fmla="*/ 4862777 w 12192000"/>
              <a:gd name="connsiteY392" fmla="*/ 153903 h 320590"/>
              <a:gd name="connsiteX393" fmla="*/ 4802453 w 12192000"/>
              <a:gd name="connsiteY393" fmla="*/ 147553 h 320590"/>
              <a:gd name="connsiteX394" fmla="*/ 4734189 w 12192000"/>
              <a:gd name="connsiteY394" fmla="*/ 144378 h 320590"/>
              <a:gd name="connsiteX395" fmla="*/ 4665928 w 12192000"/>
              <a:gd name="connsiteY395" fmla="*/ 147553 h 320590"/>
              <a:gd name="connsiteX396" fmla="*/ 4605602 w 12192000"/>
              <a:gd name="connsiteY396" fmla="*/ 153903 h 320590"/>
              <a:gd name="connsiteX397" fmla="*/ 4553215 w 12192000"/>
              <a:gd name="connsiteY397" fmla="*/ 165015 h 320590"/>
              <a:gd name="connsiteX398" fmla="*/ 4507177 w 12192000"/>
              <a:gd name="connsiteY398" fmla="*/ 180890 h 320590"/>
              <a:gd name="connsiteX399" fmla="*/ 4465902 w 12192000"/>
              <a:gd name="connsiteY399" fmla="*/ 196765 h 320590"/>
              <a:gd name="connsiteX400" fmla="*/ 4429389 w 12192000"/>
              <a:gd name="connsiteY400" fmla="*/ 212640 h 320590"/>
              <a:gd name="connsiteX401" fmla="*/ 4353189 w 12192000"/>
              <a:gd name="connsiteY401" fmla="*/ 250740 h 320590"/>
              <a:gd name="connsiteX402" fmla="*/ 4316677 w 12192000"/>
              <a:gd name="connsiteY402" fmla="*/ 269790 h 320590"/>
              <a:gd name="connsiteX403" fmla="*/ 4275402 w 12192000"/>
              <a:gd name="connsiteY403" fmla="*/ 285665 h 320590"/>
              <a:gd name="connsiteX404" fmla="*/ 4229364 w 12192000"/>
              <a:gd name="connsiteY404" fmla="*/ 299953 h 320590"/>
              <a:gd name="connsiteX405" fmla="*/ 4176977 w 12192000"/>
              <a:gd name="connsiteY405" fmla="*/ 311065 h 320590"/>
              <a:gd name="connsiteX406" fmla="*/ 4116652 w 12192000"/>
              <a:gd name="connsiteY406" fmla="*/ 319003 h 320590"/>
              <a:gd name="connsiteX407" fmla="*/ 4048389 w 12192000"/>
              <a:gd name="connsiteY407" fmla="*/ 320590 h 320590"/>
              <a:gd name="connsiteX408" fmla="*/ 3980127 w 12192000"/>
              <a:gd name="connsiteY408" fmla="*/ 319003 h 320590"/>
              <a:gd name="connsiteX409" fmla="*/ 3919802 w 12192000"/>
              <a:gd name="connsiteY409" fmla="*/ 311065 h 320590"/>
              <a:gd name="connsiteX410" fmla="*/ 3867414 w 12192000"/>
              <a:gd name="connsiteY410" fmla="*/ 299953 h 320590"/>
              <a:gd name="connsiteX411" fmla="*/ 3821377 w 12192000"/>
              <a:gd name="connsiteY411" fmla="*/ 285665 h 320590"/>
              <a:gd name="connsiteX412" fmla="*/ 3780102 w 12192000"/>
              <a:gd name="connsiteY412" fmla="*/ 269790 h 320590"/>
              <a:gd name="connsiteX413" fmla="*/ 3743589 w 12192000"/>
              <a:gd name="connsiteY413" fmla="*/ 250740 h 320590"/>
              <a:gd name="connsiteX414" fmla="*/ 3705489 w 12192000"/>
              <a:gd name="connsiteY414" fmla="*/ 231690 h 320590"/>
              <a:gd name="connsiteX415" fmla="*/ 3667389 w 12192000"/>
              <a:gd name="connsiteY415" fmla="*/ 212640 h 320590"/>
              <a:gd name="connsiteX416" fmla="*/ 3630877 w 12192000"/>
              <a:gd name="connsiteY416" fmla="*/ 196765 h 320590"/>
              <a:gd name="connsiteX417" fmla="*/ 3589602 w 12192000"/>
              <a:gd name="connsiteY417" fmla="*/ 180890 h 320590"/>
              <a:gd name="connsiteX418" fmla="*/ 3543564 w 12192000"/>
              <a:gd name="connsiteY418" fmla="*/ 165015 h 320590"/>
              <a:gd name="connsiteX419" fmla="*/ 3491177 w 12192000"/>
              <a:gd name="connsiteY419" fmla="*/ 153903 h 320590"/>
              <a:gd name="connsiteX420" fmla="*/ 3430852 w 12192000"/>
              <a:gd name="connsiteY420" fmla="*/ 147553 h 320590"/>
              <a:gd name="connsiteX421" fmla="*/ 3361002 w 12192000"/>
              <a:gd name="connsiteY421" fmla="*/ 144378 h 320590"/>
              <a:gd name="connsiteX422" fmla="*/ 3294327 w 12192000"/>
              <a:gd name="connsiteY422" fmla="*/ 147553 h 320590"/>
              <a:gd name="connsiteX423" fmla="*/ 3234002 w 12192000"/>
              <a:gd name="connsiteY423" fmla="*/ 153903 h 320590"/>
              <a:gd name="connsiteX424" fmla="*/ 3181614 w 12192000"/>
              <a:gd name="connsiteY424" fmla="*/ 165015 h 320590"/>
              <a:gd name="connsiteX425" fmla="*/ 3135577 w 12192000"/>
              <a:gd name="connsiteY425" fmla="*/ 180890 h 320590"/>
              <a:gd name="connsiteX426" fmla="*/ 3094302 w 12192000"/>
              <a:gd name="connsiteY426" fmla="*/ 196765 h 320590"/>
              <a:gd name="connsiteX427" fmla="*/ 3057789 w 12192000"/>
              <a:gd name="connsiteY427" fmla="*/ 212640 h 320590"/>
              <a:gd name="connsiteX428" fmla="*/ 3019689 w 12192000"/>
              <a:gd name="connsiteY428" fmla="*/ 231690 h 320590"/>
              <a:gd name="connsiteX429" fmla="*/ 2981589 w 12192000"/>
              <a:gd name="connsiteY429" fmla="*/ 250740 h 320590"/>
              <a:gd name="connsiteX430" fmla="*/ 2945077 w 12192000"/>
              <a:gd name="connsiteY430" fmla="*/ 269790 h 320590"/>
              <a:gd name="connsiteX431" fmla="*/ 2903802 w 12192000"/>
              <a:gd name="connsiteY431" fmla="*/ 285665 h 320590"/>
              <a:gd name="connsiteX432" fmla="*/ 2857764 w 12192000"/>
              <a:gd name="connsiteY432" fmla="*/ 299953 h 320590"/>
              <a:gd name="connsiteX433" fmla="*/ 2805377 w 12192000"/>
              <a:gd name="connsiteY433" fmla="*/ 311065 h 320590"/>
              <a:gd name="connsiteX434" fmla="*/ 2745052 w 12192000"/>
              <a:gd name="connsiteY434" fmla="*/ 319003 h 320590"/>
              <a:gd name="connsiteX435" fmla="*/ 2676789 w 12192000"/>
              <a:gd name="connsiteY435" fmla="*/ 320590 h 320590"/>
              <a:gd name="connsiteX436" fmla="*/ 2608527 w 12192000"/>
              <a:gd name="connsiteY436" fmla="*/ 319003 h 320590"/>
              <a:gd name="connsiteX437" fmla="*/ 2548202 w 12192000"/>
              <a:gd name="connsiteY437" fmla="*/ 311065 h 320590"/>
              <a:gd name="connsiteX438" fmla="*/ 2495814 w 12192000"/>
              <a:gd name="connsiteY438" fmla="*/ 299953 h 320590"/>
              <a:gd name="connsiteX439" fmla="*/ 2449777 w 12192000"/>
              <a:gd name="connsiteY439" fmla="*/ 285665 h 320590"/>
              <a:gd name="connsiteX440" fmla="*/ 2408502 w 12192000"/>
              <a:gd name="connsiteY440" fmla="*/ 269790 h 320590"/>
              <a:gd name="connsiteX441" fmla="*/ 2371989 w 12192000"/>
              <a:gd name="connsiteY441" fmla="*/ 250740 h 320590"/>
              <a:gd name="connsiteX442" fmla="*/ 2333889 w 12192000"/>
              <a:gd name="connsiteY442" fmla="*/ 231690 h 320590"/>
              <a:gd name="connsiteX443" fmla="*/ 2295789 w 12192000"/>
              <a:gd name="connsiteY443" fmla="*/ 212640 h 320590"/>
              <a:gd name="connsiteX444" fmla="*/ 2259277 w 12192000"/>
              <a:gd name="connsiteY444" fmla="*/ 196765 h 320590"/>
              <a:gd name="connsiteX445" fmla="*/ 2218002 w 12192000"/>
              <a:gd name="connsiteY445" fmla="*/ 180890 h 320590"/>
              <a:gd name="connsiteX446" fmla="*/ 2171964 w 12192000"/>
              <a:gd name="connsiteY446" fmla="*/ 165015 h 320590"/>
              <a:gd name="connsiteX447" fmla="*/ 2119577 w 12192000"/>
              <a:gd name="connsiteY447" fmla="*/ 153903 h 320590"/>
              <a:gd name="connsiteX448" fmla="*/ 2059252 w 12192000"/>
              <a:gd name="connsiteY448" fmla="*/ 147553 h 320590"/>
              <a:gd name="connsiteX449" fmla="*/ 1990989 w 12192000"/>
              <a:gd name="connsiteY449" fmla="*/ 144378 h 320590"/>
              <a:gd name="connsiteX450" fmla="*/ 1922727 w 12192000"/>
              <a:gd name="connsiteY450" fmla="*/ 147553 h 320590"/>
              <a:gd name="connsiteX451" fmla="*/ 1862402 w 12192000"/>
              <a:gd name="connsiteY451" fmla="*/ 153903 h 320590"/>
              <a:gd name="connsiteX452" fmla="*/ 1810014 w 12192000"/>
              <a:gd name="connsiteY452" fmla="*/ 165015 h 320590"/>
              <a:gd name="connsiteX453" fmla="*/ 1763977 w 12192000"/>
              <a:gd name="connsiteY453" fmla="*/ 180890 h 320590"/>
              <a:gd name="connsiteX454" fmla="*/ 1722702 w 12192000"/>
              <a:gd name="connsiteY454" fmla="*/ 196765 h 320590"/>
              <a:gd name="connsiteX455" fmla="*/ 1686189 w 12192000"/>
              <a:gd name="connsiteY455" fmla="*/ 212640 h 320590"/>
              <a:gd name="connsiteX456" fmla="*/ 1648089 w 12192000"/>
              <a:gd name="connsiteY456" fmla="*/ 231690 h 320590"/>
              <a:gd name="connsiteX457" fmla="*/ 1609989 w 12192000"/>
              <a:gd name="connsiteY457" fmla="*/ 250740 h 320590"/>
              <a:gd name="connsiteX458" fmla="*/ 1573477 w 12192000"/>
              <a:gd name="connsiteY458" fmla="*/ 269790 h 320590"/>
              <a:gd name="connsiteX459" fmla="*/ 1532202 w 12192000"/>
              <a:gd name="connsiteY459" fmla="*/ 285665 h 320590"/>
              <a:gd name="connsiteX460" fmla="*/ 1486164 w 12192000"/>
              <a:gd name="connsiteY460" fmla="*/ 299953 h 320590"/>
              <a:gd name="connsiteX461" fmla="*/ 1433777 w 12192000"/>
              <a:gd name="connsiteY461" fmla="*/ 311065 h 320590"/>
              <a:gd name="connsiteX462" fmla="*/ 1373452 w 12192000"/>
              <a:gd name="connsiteY462" fmla="*/ 319003 h 320590"/>
              <a:gd name="connsiteX463" fmla="*/ 1305189 w 12192000"/>
              <a:gd name="connsiteY463" fmla="*/ 320590 h 320590"/>
              <a:gd name="connsiteX464" fmla="*/ 1236927 w 12192000"/>
              <a:gd name="connsiteY464" fmla="*/ 319003 h 320590"/>
              <a:gd name="connsiteX465" fmla="*/ 1176602 w 12192000"/>
              <a:gd name="connsiteY465" fmla="*/ 311065 h 320590"/>
              <a:gd name="connsiteX466" fmla="*/ 1124214 w 12192000"/>
              <a:gd name="connsiteY466" fmla="*/ 299953 h 320590"/>
              <a:gd name="connsiteX467" fmla="*/ 1078177 w 12192000"/>
              <a:gd name="connsiteY467" fmla="*/ 285665 h 320590"/>
              <a:gd name="connsiteX468" fmla="*/ 1036902 w 12192000"/>
              <a:gd name="connsiteY468" fmla="*/ 269790 h 320590"/>
              <a:gd name="connsiteX469" fmla="*/ 1000389 w 12192000"/>
              <a:gd name="connsiteY469" fmla="*/ 250740 h 320590"/>
              <a:gd name="connsiteX470" fmla="*/ 962289 w 12192000"/>
              <a:gd name="connsiteY470" fmla="*/ 231690 h 320590"/>
              <a:gd name="connsiteX471" fmla="*/ 924189 w 12192000"/>
              <a:gd name="connsiteY471" fmla="*/ 212640 h 320590"/>
              <a:gd name="connsiteX472" fmla="*/ 887677 w 12192000"/>
              <a:gd name="connsiteY472" fmla="*/ 196765 h 320590"/>
              <a:gd name="connsiteX473" fmla="*/ 846402 w 12192000"/>
              <a:gd name="connsiteY473" fmla="*/ 180890 h 320590"/>
              <a:gd name="connsiteX474" fmla="*/ 800364 w 12192000"/>
              <a:gd name="connsiteY474" fmla="*/ 165015 h 320590"/>
              <a:gd name="connsiteX475" fmla="*/ 747977 w 12192000"/>
              <a:gd name="connsiteY475" fmla="*/ 153903 h 320590"/>
              <a:gd name="connsiteX476" fmla="*/ 687652 w 12192000"/>
              <a:gd name="connsiteY476" fmla="*/ 147553 h 320590"/>
              <a:gd name="connsiteX477" fmla="*/ 619389 w 12192000"/>
              <a:gd name="connsiteY477" fmla="*/ 144378 h 320590"/>
              <a:gd name="connsiteX478" fmla="*/ 551127 w 12192000"/>
              <a:gd name="connsiteY478" fmla="*/ 147553 h 320590"/>
              <a:gd name="connsiteX479" fmla="*/ 490802 w 12192000"/>
              <a:gd name="connsiteY479" fmla="*/ 153903 h 320590"/>
              <a:gd name="connsiteX480" fmla="*/ 438414 w 12192000"/>
              <a:gd name="connsiteY480" fmla="*/ 165015 h 320590"/>
              <a:gd name="connsiteX481" fmla="*/ 392377 w 12192000"/>
              <a:gd name="connsiteY481" fmla="*/ 180890 h 320590"/>
              <a:gd name="connsiteX482" fmla="*/ 351102 w 12192000"/>
              <a:gd name="connsiteY482" fmla="*/ 196765 h 320590"/>
              <a:gd name="connsiteX483" fmla="*/ 314589 w 12192000"/>
              <a:gd name="connsiteY483" fmla="*/ 212640 h 320590"/>
              <a:gd name="connsiteX484" fmla="*/ 276489 w 12192000"/>
              <a:gd name="connsiteY484" fmla="*/ 231690 h 320590"/>
              <a:gd name="connsiteX485" fmla="*/ 238389 w 12192000"/>
              <a:gd name="connsiteY485" fmla="*/ 250740 h 320590"/>
              <a:gd name="connsiteX486" fmla="*/ 201877 w 12192000"/>
              <a:gd name="connsiteY486" fmla="*/ 269790 h 320590"/>
              <a:gd name="connsiteX487" fmla="*/ 160602 w 12192000"/>
              <a:gd name="connsiteY487" fmla="*/ 285665 h 320590"/>
              <a:gd name="connsiteX488" fmla="*/ 114564 w 12192000"/>
              <a:gd name="connsiteY488" fmla="*/ 299953 h 320590"/>
              <a:gd name="connsiteX489" fmla="*/ 62177 w 12192000"/>
              <a:gd name="connsiteY489" fmla="*/ 311065 h 320590"/>
              <a:gd name="connsiteX490" fmla="*/ 1852 w 12192000"/>
              <a:gd name="connsiteY490" fmla="*/ 319003 h 320590"/>
              <a:gd name="connsiteX491" fmla="*/ 0 w 12192000"/>
              <a:gd name="connsiteY491" fmla="*/ 319046 h 320590"/>
              <a:gd name="connsiteX492" fmla="*/ 0 w 12192000"/>
              <a:gd name="connsiteY492" fmla="*/ 174668 h 320590"/>
              <a:gd name="connsiteX493" fmla="*/ 1852 w 12192000"/>
              <a:gd name="connsiteY493" fmla="*/ 174625 h 320590"/>
              <a:gd name="connsiteX494" fmla="*/ 62177 w 12192000"/>
              <a:gd name="connsiteY494" fmla="*/ 166687 h 320590"/>
              <a:gd name="connsiteX495" fmla="*/ 114564 w 12192000"/>
              <a:gd name="connsiteY495" fmla="*/ 155575 h 320590"/>
              <a:gd name="connsiteX496" fmla="*/ 160602 w 12192000"/>
              <a:gd name="connsiteY496" fmla="*/ 141287 h 320590"/>
              <a:gd name="connsiteX497" fmla="*/ 201877 w 12192000"/>
              <a:gd name="connsiteY497" fmla="*/ 125412 h 320590"/>
              <a:gd name="connsiteX498" fmla="*/ 238389 w 12192000"/>
              <a:gd name="connsiteY498" fmla="*/ 106362 h 320590"/>
              <a:gd name="connsiteX499" fmla="*/ 276489 w 12192000"/>
              <a:gd name="connsiteY499" fmla="*/ 87312 h 320590"/>
              <a:gd name="connsiteX500" fmla="*/ 314589 w 12192000"/>
              <a:gd name="connsiteY500" fmla="*/ 68262 h 320590"/>
              <a:gd name="connsiteX501" fmla="*/ 351102 w 12192000"/>
              <a:gd name="connsiteY501" fmla="*/ 52387 h 320590"/>
              <a:gd name="connsiteX502" fmla="*/ 392377 w 12192000"/>
              <a:gd name="connsiteY502" fmla="*/ 36512 h 320590"/>
              <a:gd name="connsiteX503" fmla="*/ 438414 w 12192000"/>
              <a:gd name="connsiteY503" fmla="*/ 20637 h 320590"/>
              <a:gd name="connsiteX504" fmla="*/ 490802 w 12192000"/>
              <a:gd name="connsiteY504" fmla="*/ 9525 h 320590"/>
              <a:gd name="connsiteX505" fmla="*/ 551127 w 12192000"/>
              <a:gd name="connsiteY505" fmla="*/ 3175 h 320590"/>
              <a:gd name="connsiteX506" fmla="*/ 619389 w 12192000"/>
              <a:gd name="connsiteY506" fmla="*/ 0 h 32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12192000" h="32059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0146" y="319003"/>
                </a:lnTo>
                <a:lnTo>
                  <a:pt x="12129820" y="311066"/>
                </a:lnTo>
                <a:lnTo>
                  <a:pt x="12077432" y="299953"/>
                </a:lnTo>
                <a:lnTo>
                  <a:pt x="12031396" y="285665"/>
                </a:lnTo>
                <a:lnTo>
                  <a:pt x="11990120" y="269790"/>
                </a:lnTo>
                <a:lnTo>
                  <a:pt x="11953608" y="250740"/>
                </a:lnTo>
                <a:lnTo>
                  <a:pt x="11915508" y="231690"/>
                </a:lnTo>
                <a:lnTo>
                  <a:pt x="11877408" y="212640"/>
                </a:lnTo>
                <a:lnTo>
                  <a:pt x="11840896" y="196765"/>
                </a:lnTo>
                <a:lnTo>
                  <a:pt x="11799620" y="180890"/>
                </a:lnTo>
                <a:lnTo>
                  <a:pt x="11753582" y="165015"/>
                </a:lnTo>
                <a:lnTo>
                  <a:pt x="11701196" y="153903"/>
                </a:lnTo>
                <a:lnTo>
                  <a:pt x="11640870" y="147553"/>
                </a:lnTo>
                <a:lnTo>
                  <a:pt x="11572608" y="144378"/>
                </a:lnTo>
                <a:lnTo>
                  <a:pt x="11504346" y="147553"/>
                </a:lnTo>
                <a:lnTo>
                  <a:pt x="11444020" y="153903"/>
                </a:lnTo>
                <a:lnTo>
                  <a:pt x="11391632" y="165015"/>
                </a:lnTo>
                <a:lnTo>
                  <a:pt x="11345596" y="180890"/>
                </a:lnTo>
                <a:lnTo>
                  <a:pt x="11304320" y="196765"/>
                </a:lnTo>
                <a:lnTo>
                  <a:pt x="11267808" y="212640"/>
                </a:lnTo>
                <a:lnTo>
                  <a:pt x="11229708" y="231690"/>
                </a:lnTo>
                <a:lnTo>
                  <a:pt x="11191608" y="250740"/>
                </a:lnTo>
                <a:lnTo>
                  <a:pt x="11155096" y="269790"/>
                </a:lnTo>
                <a:lnTo>
                  <a:pt x="11113820" y="285665"/>
                </a:lnTo>
                <a:lnTo>
                  <a:pt x="11067782" y="299953"/>
                </a:lnTo>
                <a:lnTo>
                  <a:pt x="11015396" y="311065"/>
                </a:lnTo>
                <a:lnTo>
                  <a:pt x="10955070" y="319003"/>
                </a:lnTo>
                <a:lnTo>
                  <a:pt x="10886808" y="320590"/>
                </a:lnTo>
                <a:lnTo>
                  <a:pt x="10818546" y="319003"/>
                </a:lnTo>
                <a:lnTo>
                  <a:pt x="10758220" y="311065"/>
                </a:lnTo>
                <a:lnTo>
                  <a:pt x="10705832" y="299953"/>
                </a:lnTo>
                <a:lnTo>
                  <a:pt x="10659796" y="285665"/>
                </a:lnTo>
                <a:lnTo>
                  <a:pt x="10618520" y="269790"/>
                </a:lnTo>
                <a:lnTo>
                  <a:pt x="10582008" y="250740"/>
                </a:lnTo>
                <a:lnTo>
                  <a:pt x="10543908" y="231690"/>
                </a:lnTo>
                <a:lnTo>
                  <a:pt x="10505808" y="212640"/>
                </a:lnTo>
                <a:lnTo>
                  <a:pt x="10469296" y="196765"/>
                </a:lnTo>
                <a:lnTo>
                  <a:pt x="10428020" y="180890"/>
                </a:lnTo>
                <a:lnTo>
                  <a:pt x="10381982" y="165015"/>
                </a:lnTo>
                <a:lnTo>
                  <a:pt x="10329596" y="153903"/>
                </a:lnTo>
                <a:lnTo>
                  <a:pt x="10269270" y="147553"/>
                </a:lnTo>
                <a:lnTo>
                  <a:pt x="10201008" y="144378"/>
                </a:lnTo>
                <a:lnTo>
                  <a:pt x="10132746" y="147553"/>
                </a:lnTo>
                <a:lnTo>
                  <a:pt x="10072420" y="153903"/>
                </a:lnTo>
                <a:lnTo>
                  <a:pt x="10020032" y="165015"/>
                </a:lnTo>
                <a:lnTo>
                  <a:pt x="9973996" y="180890"/>
                </a:lnTo>
                <a:lnTo>
                  <a:pt x="9932720" y="196765"/>
                </a:lnTo>
                <a:lnTo>
                  <a:pt x="9896208" y="212640"/>
                </a:lnTo>
                <a:lnTo>
                  <a:pt x="9820008" y="250740"/>
                </a:lnTo>
                <a:lnTo>
                  <a:pt x="9783496" y="269790"/>
                </a:lnTo>
                <a:lnTo>
                  <a:pt x="9742220" y="285665"/>
                </a:lnTo>
                <a:lnTo>
                  <a:pt x="9696182" y="299953"/>
                </a:lnTo>
                <a:lnTo>
                  <a:pt x="9643796" y="311065"/>
                </a:lnTo>
                <a:lnTo>
                  <a:pt x="9583470" y="319003"/>
                </a:lnTo>
                <a:lnTo>
                  <a:pt x="9515208" y="320590"/>
                </a:lnTo>
                <a:lnTo>
                  <a:pt x="9446946" y="319003"/>
                </a:lnTo>
                <a:lnTo>
                  <a:pt x="9386620" y="311065"/>
                </a:lnTo>
                <a:lnTo>
                  <a:pt x="9334232" y="299953"/>
                </a:lnTo>
                <a:lnTo>
                  <a:pt x="9288196" y="285665"/>
                </a:lnTo>
                <a:lnTo>
                  <a:pt x="9246920" y="269790"/>
                </a:lnTo>
                <a:lnTo>
                  <a:pt x="9210408" y="250740"/>
                </a:lnTo>
                <a:lnTo>
                  <a:pt x="9172308" y="231690"/>
                </a:lnTo>
                <a:lnTo>
                  <a:pt x="9134208" y="212640"/>
                </a:lnTo>
                <a:lnTo>
                  <a:pt x="9097696" y="196765"/>
                </a:lnTo>
                <a:lnTo>
                  <a:pt x="9056420" y="180890"/>
                </a:lnTo>
                <a:lnTo>
                  <a:pt x="9010382" y="165015"/>
                </a:lnTo>
                <a:lnTo>
                  <a:pt x="8957996" y="153903"/>
                </a:lnTo>
                <a:lnTo>
                  <a:pt x="8897670" y="147553"/>
                </a:lnTo>
                <a:lnTo>
                  <a:pt x="8827820" y="144378"/>
                </a:lnTo>
                <a:lnTo>
                  <a:pt x="8761146" y="147553"/>
                </a:lnTo>
                <a:lnTo>
                  <a:pt x="8700820" y="153903"/>
                </a:lnTo>
                <a:lnTo>
                  <a:pt x="8648432" y="165015"/>
                </a:lnTo>
                <a:lnTo>
                  <a:pt x="8602396" y="180890"/>
                </a:lnTo>
                <a:lnTo>
                  <a:pt x="8561120" y="196765"/>
                </a:lnTo>
                <a:lnTo>
                  <a:pt x="8524608" y="212640"/>
                </a:lnTo>
                <a:lnTo>
                  <a:pt x="8486508" y="231690"/>
                </a:lnTo>
                <a:lnTo>
                  <a:pt x="8448408" y="250740"/>
                </a:lnTo>
                <a:lnTo>
                  <a:pt x="8411896" y="269790"/>
                </a:lnTo>
                <a:lnTo>
                  <a:pt x="8370621" y="285665"/>
                </a:lnTo>
                <a:lnTo>
                  <a:pt x="8324583" y="299953"/>
                </a:lnTo>
                <a:lnTo>
                  <a:pt x="8272196" y="311065"/>
                </a:lnTo>
                <a:lnTo>
                  <a:pt x="8211871" y="319003"/>
                </a:lnTo>
                <a:lnTo>
                  <a:pt x="8143608" y="320590"/>
                </a:lnTo>
                <a:lnTo>
                  <a:pt x="8075346" y="319003"/>
                </a:lnTo>
                <a:lnTo>
                  <a:pt x="8015021" y="311065"/>
                </a:lnTo>
                <a:lnTo>
                  <a:pt x="7962633" y="299953"/>
                </a:lnTo>
                <a:lnTo>
                  <a:pt x="7916596" y="285665"/>
                </a:lnTo>
                <a:lnTo>
                  <a:pt x="7875321" y="269790"/>
                </a:lnTo>
                <a:lnTo>
                  <a:pt x="7838808" y="250740"/>
                </a:lnTo>
                <a:lnTo>
                  <a:pt x="7800708" y="231690"/>
                </a:lnTo>
                <a:lnTo>
                  <a:pt x="7762608" y="212640"/>
                </a:lnTo>
                <a:lnTo>
                  <a:pt x="7726096" y="196765"/>
                </a:lnTo>
                <a:lnTo>
                  <a:pt x="7684821" y="180890"/>
                </a:lnTo>
                <a:lnTo>
                  <a:pt x="7638783" y="165015"/>
                </a:lnTo>
                <a:lnTo>
                  <a:pt x="7586396" y="153903"/>
                </a:lnTo>
                <a:lnTo>
                  <a:pt x="7526071" y="147553"/>
                </a:lnTo>
                <a:lnTo>
                  <a:pt x="7457808" y="144378"/>
                </a:lnTo>
                <a:lnTo>
                  <a:pt x="7389546" y="147553"/>
                </a:lnTo>
                <a:lnTo>
                  <a:pt x="7329221" y="153903"/>
                </a:lnTo>
                <a:lnTo>
                  <a:pt x="7276833" y="165015"/>
                </a:lnTo>
                <a:lnTo>
                  <a:pt x="7230796" y="180890"/>
                </a:lnTo>
                <a:lnTo>
                  <a:pt x="7189521" y="196765"/>
                </a:lnTo>
                <a:lnTo>
                  <a:pt x="7153008" y="212640"/>
                </a:lnTo>
                <a:lnTo>
                  <a:pt x="7114908" y="231690"/>
                </a:lnTo>
                <a:lnTo>
                  <a:pt x="7076808" y="250740"/>
                </a:lnTo>
                <a:lnTo>
                  <a:pt x="7040296" y="269790"/>
                </a:lnTo>
                <a:lnTo>
                  <a:pt x="6999021" y="285665"/>
                </a:lnTo>
                <a:lnTo>
                  <a:pt x="6952983" y="299953"/>
                </a:lnTo>
                <a:lnTo>
                  <a:pt x="6900596" y="311065"/>
                </a:lnTo>
                <a:lnTo>
                  <a:pt x="6840271" y="319003"/>
                </a:lnTo>
                <a:lnTo>
                  <a:pt x="6781799" y="320363"/>
                </a:lnTo>
                <a:lnTo>
                  <a:pt x="6723327" y="319003"/>
                </a:lnTo>
                <a:lnTo>
                  <a:pt x="6663002" y="311065"/>
                </a:lnTo>
                <a:lnTo>
                  <a:pt x="6610614" y="299953"/>
                </a:lnTo>
                <a:lnTo>
                  <a:pt x="6564577" y="285665"/>
                </a:lnTo>
                <a:lnTo>
                  <a:pt x="6523302" y="269790"/>
                </a:lnTo>
                <a:lnTo>
                  <a:pt x="6486789" y="250740"/>
                </a:lnTo>
                <a:lnTo>
                  <a:pt x="6448689" y="231690"/>
                </a:lnTo>
                <a:lnTo>
                  <a:pt x="6410589" y="212640"/>
                </a:lnTo>
                <a:lnTo>
                  <a:pt x="6374077" y="196765"/>
                </a:lnTo>
                <a:lnTo>
                  <a:pt x="6332802" y="180890"/>
                </a:lnTo>
                <a:lnTo>
                  <a:pt x="6286764" y="165015"/>
                </a:lnTo>
                <a:lnTo>
                  <a:pt x="6234377" y="153903"/>
                </a:lnTo>
                <a:lnTo>
                  <a:pt x="6174052" y="147553"/>
                </a:lnTo>
                <a:lnTo>
                  <a:pt x="6105789" y="144378"/>
                </a:lnTo>
                <a:lnTo>
                  <a:pt x="6095999" y="144833"/>
                </a:lnTo>
                <a:lnTo>
                  <a:pt x="6086209" y="144378"/>
                </a:lnTo>
                <a:lnTo>
                  <a:pt x="6017947" y="147553"/>
                </a:lnTo>
                <a:lnTo>
                  <a:pt x="5957621" y="153903"/>
                </a:lnTo>
                <a:lnTo>
                  <a:pt x="5905234" y="165015"/>
                </a:lnTo>
                <a:lnTo>
                  <a:pt x="5859196" y="180890"/>
                </a:lnTo>
                <a:lnTo>
                  <a:pt x="5817921" y="196765"/>
                </a:lnTo>
                <a:lnTo>
                  <a:pt x="5781408" y="212640"/>
                </a:lnTo>
                <a:lnTo>
                  <a:pt x="5743308" y="231690"/>
                </a:lnTo>
                <a:lnTo>
                  <a:pt x="5705209" y="250740"/>
                </a:lnTo>
                <a:lnTo>
                  <a:pt x="5668696" y="269790"/>
                </a:lnTo>
                <a:lnTo>
                  <a:pt x="5627421" y="285665"/>
                </a:lnTo>
                <a:lnTo>
                  <a:pt x="5581383" y="299953"/>
                </a:lnTo>
                <a:lnTo>
                  <a:pt x="5528996" y="311065"/>
                </a:lnTo>
                <a:lnTo>
                  <a:pt x="5468671" y="319003"/>
                </a:lnTo>
                <a:lnTo>
                  <a:pt x="5410199" y="320363"/>
                </a:lnTo>
                <a:lnTo>
                  <a:pt x="5351727" y="319003"/>
                </a:lnTo>
                <a:lnTo>
                  <a:pt x="5291401" y="311065"/>
                </a:lnTo>
                <a:lnTo>
                  <a:pt x="5239014" y="299953"/>
                </a:lnTo>
                <a:lnTo>
                  <a:pt x="5192977" y="285665"/>
                </a:lnTo>
                <a:lnTo>
                  <a:pt x="5151701" y="269790"/>
                </a:lnTo>
                <a:lnTo>
                  <a:pt x="5115189" y="250740"/>
                </a:lnTo>
                <a:lnTo>
                  <a:pt x="5077090" y="231690"/>
                </a:lnTo>
                <a:lnTo>
                  <a:pt x="5038989" y="212640"/>
                </a:lnTo>
                <a:lnTo>
                  <a:pt x="5002477" y="196765"/>
                </a:lnTo>
                <a:lnTo>
                  <a:pt x="4961201" y="180890"/>
                </a:lnTo>
                <a:lnTo>
                  <a:pt x="4915165" y="165015"/>
                </a:lnTo>
                <a:lnTo>
                  <a:pt x="4862777" y="153903"/>
                </a:lnTo>
                <a:lnTo>
                  <a:pt x="4802453" y="147553"/>
                </a:lnTo>
                <a:lnTo>
                  <a:pt x="4734189" y="144378"/>
                </a:lnTo>
                <a:lnTo>
                  <a:pt x="4665928" y="147553"/>
                </a:lnTo>
                <a:lnTo>
                  <a:pt x="4605602" y="153903"/>
                </a:lnTo>
                <a:lnTo>
                  <a:pt x="4553215" y="165015"/>
                </a:lnTo>
                <a:lnTo>
                  <a:pt x="4507177" y="180890"/>
                </a:lnTo>
                <a:lnTo>
                  <a:pt x="4465902" y="196765"/>
                </a:lnTo>
                <a:lnTo>
                  <a:pt x="4429389" y="212640"/>
                </a:lnTo>
                <a:lnTo>
                  <a:pt x="4353189" y="250740"/>
                </a:lnTo>
                <a:lnTo>
                  <a:pt x="4316677" y="269790"/>
                </a:lnTo>
                <a:lnTo>
                  <a:pt x="4275402" y="285665"/>
                </a:lnTo>
                <a:lnTo>
                  <a:pt x="4229364" y="299953"/>
                </a:lnTo>
                <a:lnTo>
                  <a:pt x="4176977" y="311065"/>
                </a:lnTo>
                <a:lnTo>
                  <a:pt x="4116652" y="319003"/>
                </a:lnTo>
                <a:lnTo>
                  <a:pt x="4048389" y="320590"/>
                </a:lnTo>
                <a:lnTo>
                  <a:pt x="3980127" y="319003"/>
                </a:lnTo>
                <a:lnTo>
                  <a:pt x="3919802" y="311065"/>
                </a:lnTo>
                <a:lnTo>
                  <a:pt x="3867414" y="299953"/>
                </a:lnTo>
                <a:lnTo>
                  <a:pt x="3821377" y="285665"/>
                </a:lnTo>
                <a:lnTo>
                  <a:pt x="3780102" y="269790"/>
                </a:lnTo>
                <a:lnTo>
                  <a:pt x="3743589" y="250740"/>
                </a:lnTo>
                <a:lnTo>
                  <a:pt x="3705489" y="231690"/>
                </a:lnTo>
                <a:lnTo>
                  <a:pt x="3667389" y="212640"/>
                </a:lnTo>
                <a:lnTo>
                  <a:pt x="3630877" y="196765"/>
                </a:lnTo>
                <a:lnTo>
                  <a:pt x="3589602" y="180890"/>
                </a:lnTo>
                <a:lnTo>
                  <a:pt x="3543564" y="165015"/>
                </a:lnTo>
                <a:lnTo>
                  <a:pt x="3491177" y="153903"/>
                </a:lnTo>
                <a:lnTo>
                  <a:pt x="3430852" y="147553"/>
                </a:lnTo>
                <a:lnTo>
                  <a:pt x="3361002" y="144378"/>
                </a:lnTo>
                <a:lnTo>
                  <a:pt x="3294327" y="147553"/>
                </a:lnTo>
                <a:lnTo>
                  <a:pt x="3234002" y="153903"/>
                </a:lnTo>
                <a:lnTo>
                  <a:pt x="3181614" y="165015"/>
                </a:lnTo>
                <a:lnTo>
                  <a:pt x="3135577" y="180890"/>
                </a:lnTo>
                <a:lnTo>
                  <a:pt x="3094302" y="196765"/>
                </a:lnTo>
                <a:lnTo>
                  <a:pt x="3057789" y="212640"/>
                </a:lnTo>
                <a:lnTo>
                  <a:pt x="3019689" y="231690"/>
                </a:lnTo>
                <a:lnTo>
                  <a:pt x="2981589" y="250740"/>
                </a:lnTo>
                <a:lnTo>
                  <a:pt x="2945077" y="269790"/>
                </a:lnTo>
                <a:lnTo>
                  <a:pt x="2903802" y="285665"/>
                </a:lnTo>
                <a:lnTo>
                  <a:pt x="2857764" y="299953"/>
                </a:lnTo>
                <a:lnTo>
                  <a:pt x="2805377" y="311065"/>
                </a:lnTo>
                <a:lnTo>
                  <a:pt x="2745052" y="319003"/>
                </a:lnTo>
                <a:lnTo>
                  <a:pt x="2676789" y="320590"/>
                </a:lnTo>
                <a:lnTo>
                  <a:pt x="2608527" y="319003"/>
                </a:lnTo>
                <a:lnTo>
                  <a:pt x="2548202" y="311065"/>
                </a:lnTo>
                <a:lnTo>
                  <a:pt x="2495814" y="299953"/>
                </a:lnTo>
                <a:lnTo>
                  <a:pt x="2449777" y="285665"/>
                </a:lnTo>
                <a:lnTo>
                  <a:pt x="2408502" y="269790"/>
                </a:lnTo>
                <a:lnTo>
                  <a:pt x="2371989" y="250740"/>
                </a:lnTo>
                <a:lnTo>
                  <a:pt x="2333889" y="231690"/>
                </a:lnTo>
                <a:lnTo>
                  <a:pt x="2295789" y="212640"/>
                </a:lnTo>
                <a:lnTo>
                  <a:pt x="2259277" y="196765"/>
                </a:lnTo>
                <a:lnTo>
                  <a:pt x="2218002" y="180890"/>
                </a:lnTo>
                <a:lnTo>
                  <a:pt x="2171964" y="165015"/>
                </a:lnTo>
                <a:lnTo>
                  <a:pt x="2119577" y="153903"/>
                </a:lnTo>
                <a:lnTo>
                  <a:pt x="2059252" y="147553"/>
                </a:lnTo>
                <a:lnTo>
                  <a:pt x="1990989" y="144378"/>
                </a:lnTo>
                <a:lnTo>
                  <a:pt x="1922727" y="147553"/>
                </a:lnTo>
                <a:lnTo>
                  <a:pt x="1862402" y="153903"/>
                </a:lnTo>
                <a:lnTo>
                  <a:pt x="1810014" y="165015"/>
                </a:lnTo>
                <a:lnTo>
                  <a:pt x="1763977" y="180890"/>
                </a:lnTo>
                <a:lnTo>
                  <a:pt x="1722702" y="196765"/>
                </a:lnTo>
                <a:lnTo>
                  <a:pt x="1686189" y="212640"/>
                </a:lnTo>
                <a:lnTo>
                  <a:pt x="1648089" y="231690"/>
                </a:lnTo>
                <a:lnTo>
                  <a:pt x="1609989" y="250740"/>
                </a:lnTo>
                <a:lnTo>
                  <a:pt x="1573477" y="269790"/>
                </a:lnTo>
                <a:lnTo>
                  <a:pt x="1532202" y="285665"/>
                </a:lnTo>
                <a:lnTo>
                  <a:pt x="1486164" y="299953"/>
                </a:lnTo>
                <a:lnTo>
                  <a:pt x="1433777" y="311065"/>
                </a:lnTo>
                <a:lnTo>
                  <a:pt x="1373452" y="319003"/>
                </a:lnTo>
                <a:lnTo>
                  <a:pt x="1305189" y="320590"/>
                </a:lnTo>
                <a:lnTo>
                  <a:pt x="1236927" y="319003"/>
                </a:lnTo>
                <a:lnTo>
                  <a:pt x="1176602" y="311065"/>
                </a:lnTo>
                <a:lnTo>
                  <a:pt x="1124214" y="299953"/>
                </a:lnTo>
                <a:lnTo>
                  <a:pt x="1078177" y="285665"/>
                </a:lnTo>
                <a:lnTo>
                  <a:pt x="1036902" y="269790"/>
                </a:lnTo>
                <a:lnTo>
                  <a:pt x="1000389" y="250740"/>
                </a:lnTo>
                <a:lnTo>
                  <a:pt x="962289" y="231690"/>
                </a:lnTo>
                <a:lnTo>
                  <a:pt x="924189" y="212640"/>
                </a:lnTo>
                <a:lnTo>
                  <a:pt x="887677" y="196765"/>
                </a:lnTo>
                <a:lnTo>
                  <a:pt x="846402" y="180890"/>
                </a:lnTo>
                <a:lnTo>
                  <a:pt x="800364" y="165015"/>
                </a:lnTo>
                <a:lnTo>
                  <a:pt x="747977" y="153903"/>
                </a:lnTo>
                <a:lnTo>
                  <a:pt x="687652" y="147553"/>
                </a:lnTo>
                <a:lnTo>
                  <a:pt x="619389" y="144378"/>
                </a:lnTo>
                <a:lnTo>
                  <a:pt x="551127" y="147553"/>
                </a:lnTo>
                <a:lnTo>
                  <a:pt x="490802" y="153903"/>
                </a:lnTo>
                <a:lnTo>
                  <a:pt x="438414" y="165015"/>
                </a:lnTo>
                <a:lnTo>
                  <a:pt x="392377" y="180890"/>
                </a:lnTo>
                <a:lnTo>
                  <a:pt x="351102" y="196765"/>
                </a:lnTo>
                <a:lnTo>
                  <a:pt x="314589" y="212640"/>
                </a:lnTo>
                <a:lnTo>
                  <a:pt x="276489" y="231690"/>
                </a:lnTo>
                <a:lnTo>
                  <a:pt x="238389" y="250740"/>
                </a:lnTo>
                <a:lnTo>
                  <a:pt x="201877" y="269790"/>
                </a:lnTo>
                <a:lnTo>
                  <a:pt x="160602" y="285665"/>
                </a:lnTo>
                <a:lnTo>
                  <a:pt x="114564" y="299953"/>
                </a:lnTo>
                <a:lnTo>
                  <a:pt x="62177" y="311065"/>
                </a:lnTo>
                <a:lnTo>
                  <a:pt x="1852" y="319003"/>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lnTo>
                  <a:pt x="619389"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9817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1E4E-4CF8-4900-B050-748F32E20CD8}"/>
              </a:ext>
            </a:extLst>
          </p:cNvPr>
          <p:cNvSpPr>
            <a:spLocks noGrp="1"/>
          </p:cNvSpPr>
          <p:nvPr>
            <p:ph type="title"/>
          </p:nvPr>
        </p:nvSpPr>
        <p:spPr>
          <a:xfrm>
            <a:off x="5069940" y="365124"/>
            <a:ext cx="6172200" cy="1828800"/>
          </a:xfrm>
        </p:spPr>
        <p:txBody>
          <a:bodyPr>
            <a:normAutofit/>
          </a:bodyPr>
          <a:lstStyle/>
          <a:p>
            <a:r>
              <a:rPr lang="en-US" b="1" dirty="0"/>
              <a:t>METHODOLOGY</a:t>
            </a:r>
            <a:endParaRPr lang="en-IN" b="1"/>
          </a:p>
        </p:txBody>
      </p:sp>
      <p:pic>
        <p:nvPicPr>
          <p:cNvPr id="5" name="Picture 4">
            <a:extLst>
              <a:ext uri="{FF2B5EF4-FFF2-40B4-BE49-F238E27FC236}">
                <a16:creationId xmlns:a16="http://schemas.microsoft.com/office/drawing/2014/main" id="{0FFE0FDB-1E04-43D2-8454-7A09ADA8BA43}"/>
              </a:ext>
            </a:extLst>
          </p:cNvPr>
          <p:cNvPicPr>
            <a:picLocks noChangeAspect="1"/>
          </p:cNvPicPr>
          <p:nvPr/>
        </p:nvPicPr>
        <p:blipFill rotWithShape="1">
          <a:blip r:embed="rId2">
            <a:extLst>
              <a:ext uri="{28A0092B-C50C-407E-A947-70E740481C1C}">
                <a14:useLocalDpi xmlns:a14="http://schemas.microsoft.com/office/drawing/2010/main" val="0"/>
              </a:ext>
            </a:extLst>
          </a:blip>
          <a:srcRect l="29848" r="34126"/>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3185A257-7CBC-4CB1-A9D3-F1FA512F4E7F}"/>
              </a:ext>
            </a:extLst>
          </p:cNvPr>
          <p:cNvSpPr>
            <a:spLocks noGrp="1"/>
          </p:cNvSpPr>
          <p:nvPr>
            <p:ph idx="1"/>
          </p:nvPr>
        </p:nvSpPr>
        <p:spPr>
          <a:xfrm>
            <a:off x="5069940" y="2322576"/>
            <a:ext cx="6172200" cy="3858768"/>
          </a:xfrm>
        </p:spPr>
        <p:txBody>
          <a:bodyPr>
            <a:normAutofit/>
          </a:bodyPr>
          <a:lstStyle/>
          <a:p>
            <a:r>
              <a:rPr lang="en-US" sz="2000"/>
              <a:t>There should be a Stepper motor fixed to the camera.</a:t>
            </a:r>
          </a:p>
          <a:p>
            <a:r>
              <a:rPr lang="en-US" sz="2000"/>
              <a:t>For our different needs the camera will automatically adjusts its angle. Like,</a:t>
            </a:r>
          </a:p>
          <a:p>
            <a:r>
              <a:rPr lang="en-US" sz="2000"/>
              <a:t> When user is not using camera, it will be in closed position where a user can feel secure about his/her privacy.</a:t>
            </a:r>
          </a:p>
          <a:p>
            <a:r>
              <a:rPr lang="en-US" sz="2000"/>
              <a:t>When a user need to make a videocall the camera will be fully opened.</a:t>
            </a:r>
          </a:p>
          <a:p>
            <a:r>
              <a:rPr lang="en-US" sz="2000"/>
              <a:t>When a user need to scan a document, the camera will tilt down towards document.</a:t>
            </a:r>
            <a:endParaRPr lang="en-IN" sz="2000"/>
          </a:p>
        </p:txBody>
      </p:sp>
    </p:spTree>
    <p:extLst>
      <p:ext uri="{BB962C8B-B14F-4D97-AF65-F5344CB8AC3E}">
        <p14:creationId xmlns:p14="http://schemas.microsoft.com/office/powerpoint/2010/main" val="6939529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85381-0F31-4E1F-92F6-1442083607BC}"/>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sz="6700" b="1" kern="1200">
                <a:solidFill>
                  <a:schemeClr val="bg1"/>
                </a:solidFill>
                <a:latin typeface="+mj-lt"/>
                <a:ea typeface="+mj-ea"/>
                <a:cs typeface="+mj-cs"/>
              </a:rPr>
              <a:t>MECHANISM VIDEO</a:t>
            </a:r>
          </a:p>
        </p:txBody>
      </p:sp>
      <p:grpSp>
        <p:nvGrpSpPr>
          <p:cNvPr id="24" name="Group 23">
            <a:extLst>
              <a:ext uri="{FF2B5EF4-FFF2-40B4-BE49-F238E27FC236}">
                <a16:creationId xmlns:a16="http://schemas.microsoft.com/office/drawing/2014/main" id="{9523617D-D84A-4054-95AA-9F89131D5F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5" name="Group 24">
              <a:extLst>
                <a:ext uri="{FF2B5EF4-FFF2-40B4-BE49-F238E27FC236}">
                  <a16:creationId xmlns:a16="http://schemas.microsoft.com/office/drawing/2014/main" id="{AB43C5D0-A5EA-4427-B537-1D236BB7AF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9" name="Freeform: Shape 28">
                <a:extLst>
                  <a:ext uri="{FF2B5EF4-FFF2-40B4-BE49-F238E27FC236}">
                    <a16:creationId xmlns:a16="http://schemas.microsoft.com/office/drawing/2014/main" id="{70FA4045-2CBD-47E7-B0D7-2F5619C9A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1DFCB8A-0C16-4BF4-89D1-2A93FDA13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7EC88587-B5AF-448E-9735-D9A2946AEF3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7" name="Freeform: Shape 26">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Assem mov1">
            <a:hlinkClick r:id="" action="ppaction://media"/>
            <a:extLst>
              <a:ext uri="{FF2B5EF4-FFF2-40B4-BE49-F238E27FC236}">
                <a16:creationId xmlns:a16="http://schemas.microsoft.com/office/drawing/2014/main" id="{E317E309-DF85-45D1-8EB3-F2D2F4F4DD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95999" y="841376"/>
            <a:ext cx="5257801" cy="3296935"/>
          </a:xfrm>
          <a:prstGeom prst="rect">
            <a:avLst/>
          </a:prstGeom>
        </p:spPr>
      </p:pic>
    </p:spTree>
    <p:extLst>
      <p:ext uri="{BB962C8B-B14F-4D97-AF65-F5344CB8AC3E}">
        <p14:creationId xmlns:p14="http://schemas.microsoft.com/office/powerpoint/2010/main" val="12783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50A2987-8C71-45F4-A04D-53B4BA06C5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8" b="9091"/>
          <a:stretch/>
        </p:blipFill>
        <p:spPr>
          <a:xfrm>
            <a:off x="-2" y="10"/>
            <a:ext cx="8668512" cy="6857990"/>
          </a:xfrm>
          <a:prstGeom prst="rect">
            <a:avLst/>
          </a:prstGeom>
        </p:spPr>
      </p:pic>
      <p:sp>
        <p:nvSpPr>
          <p:cNvPr id="12"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852344-0053-4B00-8EFE-89ECF4F38AEE}"/>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b="1"/>
              <a:t>WORKING</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8867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48A2-E0D7-4217-9D80-B421EFAF9216}"/>
              </a:ext>
            </a:extLst>
          </p:cNvPr>
          <p:cNvSpPr>
            <a:spLocks noGrp="1"/>
          </p:cNvSpPr>
          <p:nvPr>
            <p:ph type="title"/>
          </p:nvPr>
        </p:nvSpPr>
        <p:spPr>
          <a:xfrm>
            <a:off x="5069940" y="365124"/>
            <a:ext cx="6172200" cy="1828800"/>
          </a:xfrm>
        </p:spPr>
        <p:txBody>
          <a:bodyPr>
            <a:normAutofit/>
          </a:bodyPr>
          <a:lstStyle/>
          <a:p>
            <a:r>
              <a:rPr lang="en-US" b="1" dirty="0"/>
              <a:t>Python Libraries </a:t>
            </a:r>
            <a:endParaRPr lang="en-IN" b="1" dirty="0"/>
          </a:p>
        </p:txBody>
      </p:sp>
      <p:pic>
        <p:nvPicPr>
          <p:cNvPr id="15" name="Picture 4">
            <a:extLst>
              <a:ext uri="{FF2B5EF4-FFF2-40B4-BE49-F238E27FC236}">
                <a16:creationId xmlns:a16="http://schemas.microsoft.com/office/drawing/2014/main" id="{AD70BE29-509D-4ACF-82F5-12FB74FF9A94}"/>
              </a:ext>
            </a:extLst>
          </p:cNvPr>
          <p:cNvPicPr>
            <a:picLocks noChangeAspect="1"/>
          </p:cNvPicPr>
          <p:nvPr/>
        </p:nvPicPr>
        <p:blipFill rotWithShape="1">
          <a:blip r:embed="rId2"/>
          <a:srcRect l="22384" r="26876"/>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5FEF04CD-F050-461B-B3E4-11FAAF9FA1A0}"/>
              </a:ext>
            </a:extLst>
          </p:cNvPr>
          <p:cNvSpPr>
            <a:spLocks noGrp="1"/>
          </p:cNvSpPr>
          <p:nvPr>
            <p:ph idx="1"/>
          </p:nvPr>
        </p:nvSpPr>
        <p:spPr>
          <a:xfrm>
            <a:off x="5069940" y="2322576"/>
            <a:ext cx="6172200" cy="3858768"/>
          </a:xfrm>
        </p:spPr>
        <p:txBody>
          <a:bodyPr>
            <a:normAutofit/>
          </a:bodyPr>
          <a:lstStyle/>
          <a:p>
            <a:r>
              <a:rPr lang="en-US" sz="1900" b="1"/>
              <a:t>1. OpenCV: </a:t>
            </a:r>
            <a:r>
              <a:rPr lang="en-US" sz="1900"/>
              <a:t>It is a library used for real-time computer vision.</a:t>
            </a:r>
          </a:p>
          <a:p>
            <a:r>
              <a:rPr lang="en-US" sz="1900" b="1"/>
              <a:t>2. NumPy: </a:t>
            </a:r>
            <a:r>
              <a:rPr lang="en-US" sz="1900"/>
              <a:t>It is a library used for adding large and multidimensional arrays and matrices.</a:t>
            </a:r>
          </a:p>
          <a:p>
            <a:r>
              <a:rPr lang="en-US" sz="1900" b="1"/>
              <a:t>3. Mapper: </a:t>
            </a:r>
            <a:r>
              <a:rPr lang="en-US" sz="1900"/>
              <a:t>It is a library used for </a:t>
            </a:r>
            <a:r>
              <a:rPr lang="en-IN" sz="1900"/>
              <a:t>analysis and visualization of data.</a:t>
            </a:r>
            <a:endParaRPr lang="en-US" sz="1900"/>
          </a:p>
          <a:p>
            <a:r>
              <a:rPr lang="en-US" sz="1900" b="1"/>
              <a:t>4. PIL (Pillow): </a:t>
            </a:r>
            <a:r>
              <a:rPr lang="en-US" sz="1900"/>
              <a:t>It is an Imaging library used for manipulating and saving many image formats.</a:t>
            </a:r>
          </a:p>
          <a:p>
            <a:r>
              <a:rPr lang="en-US" sz="1900" b="1"/>
              <a:t>5. Img2Pdf: </a:t>
            </a:r>
            <a:r>
              <a:rPr lang="en-US" sz="1900"/>
              <a:t>It is a library used for converting images to pdf</a:t>
            </a:r>
          </a:p>
          <a:p>
            <a:r>
              <a:rPr lang="en-US" sz="1900" b="1"/>
              <a:t>6. OS: </a:t>
            </a:r>
            <a:r>
              <a:rPr lang="en-US" sz="1900"/>
              <a:t>It is a library </a:t>
            </a:r>
            <a:r>
              <a:rPr lang="en-IN" sz="1900"/>
              <a:t>provides functions for interacting with the operating system.</a:t>
            </a:r>
            <a:endParaRPr lang="en-IN" sz="1900" b="1"/>
          </a:p>
        </p:txBody>
      </p:sp>
    </p:spTree>
    <p:extLst>
      <p:ext uri="{BB962C8B-B14F-4D97-AF65-F5344CB8AC3E}">
        <p14:creationId xmlns:p14="http://schemas.microsoft.com/office/powerpoint/2010/main" val="10638922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A18455-9DAA-438F-BE48-18272F82416A}"/>
              </a:ext>
            </a:extLst>
          </p:cNvPr>
          <p:cNvSpPr>
            <a:spLocks noGrp="1"/>
          </p:cNvSpPr>
          <p:nvPr>
            <p:ph type="title"/>
          </p:nvPr>
        </p:nvSpPr>
        <p:spPr>
          <a:xfrm>
            <a:off x="365761" y="365125"/>
            <a:ext cx="4135901" cy="1325563"/>
          </a:xfrm>
        </p:spPr>
        <p:txBody>
          <a:bodyPr>
            <a:normAutofit/>
          </a:bodyPr>
          <a:lstStyle/>
          <a:p>
            <a:r>
              <a:rPr lang="en-US" sz="2700" b="1" dirty="0"/>
              <a:t>PROCESS OF SCANNING DOCUMENT</a:t>
            </a:r>
            <a:endParaRPr lang="en-IN" sz="2700" b="1" dirty="0"/>
          </a:p>
        </p:txBody>
      </p:sp>
      <p:sp>
        <p:nvSpPr>
          <p:cNvPr id="3" name="Content Placeholder 2">
            <a:extLst>
              <a:ext uri="{FF2B5EF4-FFF2-40B4-BE49-F238E27FC236}">
                <a16:creationId xmlns:a16="http://schemas.microsoft.com/office/drawing/2014/main" id="{57C576FB-FD03-44D1-9575-5E83FAB22AB2}"/>
              </a:ext>
            </a:extLst>
          </p:cNvPr>
          <p:cNvSpPr>
            <a:spLocks noGrp="1"/>
          </p:cNvSpPr>
          <p:nvPr>
            <p:ph idx="1"/>
          </p:nvPr>
        </p:nvSpPr>
        <p:spPr>
          <a:xfrm>
            <a:off x="154744" y="1825625"/>
            <a:ext cx="4135901" cy="4667250"/>
          </a:xfrm>
        </p:spPr>
        <p:txBody>
          <a:bodyPr>
            <a:normAutofit/>
          </a:bodyPr>
          <a:lstStyle/>
          <a:p>
            <a:r>
              <a:rPr lang="en-IN" sz="2000" b="1" dirty="0"/>
              <a:t>Step 1: </a:t>
            </a:r>
            <a:r>
              <a:rPr lang="en-IN" sz="2000" dirty="0"/>
              <a:t>Scan or snap a photo and save.</a:t>
            </a:r>
          </a:p>
          <a:p>
            <a:r>
              <a:rPr lang="en-IN" sz="2000" b="1" dirty="0"/>
              <a:t>Step 2: </a:t>
            </a:r>
            <a:r>
              <a:rPr lang="en-IN" sz="2000" dirty="0"/>
              <a:t>Apply grayscale filter to original image cut the edges of the image.</a:t>
            </a:r>
          </a:p>
          <a:p>
            <a:r>
              <a:rPr lang="en-IN" sz="2000" b="1" dirty="0"/>
              <a:t>Step 3:</a:t>
            </a:r>
            <a:r>
              <a:rPr lang="en-IN" sz="2000" dirty="0"/>
              <a:t> Save the image.</a:t>
            </a:r>
          </a:p>
          <a:p>
            <a:r>
              <a:rPr lang="en-IN" sz="2000" b="1" dirty="0"/>
              <a:t>Step4:</a:t>
            </a:r>
            <a:r>
              <a:rPr lang="en-IN" sz="2000" dirty="0"/>
              <a:t> Enhance by adjusting Brightness and Sharpness of the image.</a:t>
            </a:r>
          </a:p>
          <a:p>
            <a:r>
              <a:rPr lang="en-IN" sz="2000" b="1" dirty="0"/>
              <a:t>Step 5:</a:t>
            </a:r>
            <a:r>
              <a:rPr lang="en-IN" sz="2000" dirty="0"/>
              <a:t> Save the enhanced image as jpg file.</a:t>
            </a:r>
          </a:p>
          <a:p>
            <a:r>
              <a:rPr lang="en-IN" sz="2000" b="1" dirty="0"/>
              <a:t>Step 6: </a:t>
            </a:r>
            <a:r>
              <a:rPr lang="en-IN" sz="2000" dirty="0"/>
              <a:t>Convert the saved jpg file to pdf and save the output.</a:t>
            </a:r>
          </a:p>
        </p:txBody>
      </p:sp>
      <p:sp>
        <p:nvSpPr>
          <p:cNvPr id="36"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52299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43C990-D991-4E15-8408-247765C3E5A0}"/>
              </a:ext>
            </a:extLst>
          </p:cNvPr>
          <p:cNvPicPr>
            <a:picLocks noChangeAspect="1"/>
          </p:cNvPicPr>
          <p:nvPr/>
        </p:nvPicPr>
        <p:blipFill rotWithShape="1">
          <a:blip r:embed="rId2">
            <a:extLst>
              <a:ext uri="{28A0092B-C50C-407E-A947-70E740481C1C}">
                <a14:useLocalDpi xmlns:a14="http://schemas.microsoft.com/office/drawing/2010/main" val="0"/>
              </a:ext>
            </a:extLst>
          </a:blip>
          <a:srcRect r="5261" b="-3"/>
          <a:stretch/>
        </p:blipFill>
        <p:spPr>
          <a:xfrm>
            <a:off x="5603706" y="1258529"/>
            <a:ext cx="5638853" cy="4330205"/>
          </a:xfrm>
          <a:prstGeom prst="rect">
            <a:avLst/>
          </a:prstGeom>
        </p:spPr>
      </p:pic>
    </p:spTree>
    <p:extLst>
      <p:ext uri="{BB962C8B-B14F-4D97-AF65-F5344CB8AC3E}">
        <p14:creationId xmlns:p14="http://schemas.microsoft.com/office/powerpoint/2010/main" val="2232872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Widescreen</PresentationFormat>
  <Paragraphs>43</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BUILT-IN SCANNER IN THE LAPTOP</vt:lpstr>
      <vt:lpstr>ABSTRACT</vt:lpstr>
      <vt:lpstr>NECESSITY </vt:lpstr>
      <vt:lpstr>DESIGN</vt:lpstr>
      <vt:lpstr>METHODOLOGY</vt:lpstr>
      <vt:lpstr>MECHANISM VIDEO</vt:lpstr>
      <vt:lpstr>WORKING</vt:lpstr>
      <vt:lpstr>Python Libraries </vt:lpstr>
      <vt:lpstr>PROCESS OF SCANNING DOCUMENT</vt:lpstr>
      <vt:lpstr>RESULTS</vt:lpstr>
      <vt:lpstr>IS THIS DESIGN USED BEFORE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BUILT-IN SCANNER IN THE LAPTOP</dc:title>
  <dc:creator>-H- Hemanth</dc:creator>
  <cp:lastModifiedBy>-H- Hemanth</cp:lastModifiedBy>
  <cp:revision>1</cp:revision>
  <dcterms:created xsi:type="dcterms:W3CDTF">2020-12-14T08:21:00Z</dcterms:created>
  <dcterms:modified xsi:type="dcterms:W3CDTF">2020-12-14T08:21:56Z</dcterms:modified>
</cp:coreProperties>
</file>